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7" r:id="rId5"/>
    <p:sldMasterId id="21474836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y="5143500" cx="9144000"/>
  <p:notesSz cx="6858000" cy="9144000"/>
  <p:embeddedFontLst>
    <p:embeddedFont>
      <p:font typeface="PT Sans Narrow"/>
      <p:regular r:id="rId71"/>
      <p:bold r:id="rId72"/>
    </p:embeddedFont>
    <p:embeddedFont>
      <p:font typeface="PT Sans Caption"/>
      <p:regular r:id="rId73"/>
      <p:bold r:id="rId74"/>
    </p:embeddedFont>
    <p:embeddedFont>
      <p:font typeface="PT Sans"/>
      <p:regular r:id="rId75"/>
      <p:bold r:id="rId76"/>
      <p:italic r:id="rId77"/>
      <p:boldItalic r:id="rId78"/>
    </p:embeddedFont>
    <p:embeddedFont>
      <p:font typeface="Roboto Mono"/>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2" name="Andrew Le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AF797AAE-4759-41A4-9052-62230225E2FF}">
  <a:tblStyle styleId="{AF797AAE-4759-41A4-9052-62230225E2FF}"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RobotoMono-bold.fntdata"/><Relationship Id="rId82" Type="http://schemas.openxmlformats.org/officeDocument/2006/relationships/font" Target="fonts/RobotoMono-boldItalic.fntdata"/><Relationship Id="rId81" Type="http://schemas.openxmlformats.org/officeDocument/2006/relationships/font" Target="fonts/RobotoMon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TSansCaption-regular.fntdata"/><Relationship Id="rId72" Type="http://schemas.openxmlformats.org/officeDocument/2006/relationships/font" Target="fonts/PTSansNarrow-bold.fntdata"/><Relationship Id="rId31" Type="http://schemas.openxmlformats.org/officeDocument/2006/relationships/slide" Target="slides/slide24.xml"/><Relationship Id="rId75" Type="http://schemas.openxmlformats.org/officeDocument/2006/relationships/font" Target="fonts/PTSans-regular.fntdata"/><Relationship Id="rId30" Type="http://schemas.openxmlformats.org/officeDocument/2006/relationships/slide" Target="slides/slide23.xml"/><Relationship Id="rId74" Type="http://schemas.openxmlformats.org/officeDocument/2006/relationships/font" Target="fonts/PTSansCaption-bold.fntdata"/><Relationship Id="rId33" Type="http://schemas.openxmlformats.org/officeDocument/2006/relationships/slide" Target="slides/slide26.xml"/><Relationship Id="rId77" Type="http://schemas.openxmlformats.org/officeDocument/2006/relationships/font" Target="fonts/PTSans-italic.fntdata"/><Relationship Id="rId32" Type="http://schemas.openxmlformats.org/officeDocument/2006/relationships/slide" Target="slides/slide25.xml"/><Relationship Id="rId76" Type="http://schemas.openxmlformats.org/officeDocument/2006/relationships/font" Target="fonts/PTSans-bold.fntdata"/><Relationship Id="rId35" Type="http://schemas.openxmlformats.org/officeDocument/2006/relationships/slide" Target="slides/slide28.xml"/><Relationship Id="rId79" Type="http://schemas.openxmlformats.org/officeDocument/2006/relationships/font" Target="fonts/RobotoMono-regular.fntdata"/><Relationship Id="rId34" Type="http://schemas.openxmlformats.org/officeDocument/2006/relationships/slide" Target="slides/slide27.xml"/><Relationship Id="rId78" Type="http://schemas.openxmlformats.org/officeDocument/2006/relationships/font" Target="fonts/PTSans-boldItalic.fntdata"/><Relationship Id="rId71" Type="http://schemas.openxmlformats.org/officeDocument/2006/relationships/font" Target="fonts/PTSansNarrow-regular.fntdata"/><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p:pos x="6000" y="0"/>
    <p:text>include high-level Kubernetes feature as introduction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2">
    <p:pos x="6000" y="0"/>
    <p:text>I liked this quote from doc:
"Kubernetes aims to support an extremely diverse variety of workloads, including stateless, stateful, and data-processing workloads. If an application can run in a container, it should run great on Kubernetes."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slide=id.g15f52618fe_0_241"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io/docs/user-guide/label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io/docs/user-guide/labels/#label-selector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io/docs/user-guide/replication-controller/"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io/docs/user-guide/replicaset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io/docs/user-guide/service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slide=id.g16026eaef1_0_132" TargetMode="External"/><Relationship Id="rId3" Type="http://schemas.openxmlformats.org/officeDocument/2006/relationships/hyperlink" Target="#slide=id.g16026eaef1_0_81"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io/docs/user-guide/deployment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slide=id.g15f52618fe_0_100"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ubernetes/kubernetes/blob/master/docs/design/principles.md#control-logic"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ubernetes/kubernetes/blob/master/docs/design/README.md"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io/docs/user-guide/services/#discovering-services"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io/docs/user-guide/horizontal-pod-autoscaling/"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io/docs/user-guide/rolling-updates/"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io/docs/user-guide/jobs/"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io/docs/admin/daemons/"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io/docs/user-guide/volumes/"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usterhq.com/flocker/introduction/" TargetMode="External"/><Relationship Id="rId3" Type="http://schemas.openxmlformats.org/officeDocument/2006/relationships/hyperlink" Target="#slide=id.g15f52618fe_0_333"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io/docs/user-guide/persistent-volumes/"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io/docs/user-guide/persistent-volumes/"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log.kubernetes.io/2016/10/dynamic-provisioning-and-storage-in-kubernetes.html"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slide=id.g15f52618fe_0_36" TargetMode="External"/><Relationship Id="rId3" Type="http://schemas.openxmlformats.org/officeDocument/2006/relationships/hyperlink" Target="http://kubernetes.io/docs/getting-started-guides/locally/"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io/docs/admin/namespaces/"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io/docs/admin/resourcequota/"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io/docs/admin/resourcequota/walkthrough/"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ubernetes/minikub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io/docs/user-guide/ui/"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io/docs/user-guide/kubectl-overview/"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io/docs/user-guide/pod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 The recommended way to create a Pod is to use a </a:t>
            </a:r>
            <a:r>
              <a:rPr lang="en" u="sng">
                <a:solidFill>
                  <a:schemeClr val="hlink"/>
                </a:solidFill>
                <a:hlinkClick r:id="rId2"/>
              </a:rPr>
              <a:t>Deployment</a:t>
            </a:r>
            <a:r>
              <a:rPr lang="en"/>
              <a:t>. Use </a:t>
            </a:r>
            <a:r>
              <a:rPr lang="en">
                <a:latin typeface="Roboto Mono"/>
                <a:ea typeface="Roboto Mono"/>
                <a:cs typeface="Roboto Mono"/>
                <a:sym typeface="Roboto Mono"/>
              </a:rPr>
              <a:t>kubectl create </a:t>
            </a:r>
            <a:r>
              <a:rPr lang="en">
                <a:latin typeface="PT Sans"/>
                <a:ea typeface="PT Sans"/>
                <a:cs typeface="PT Sans"/>
                <a:sym typeface="PT Sans"/>
              </a:rPr>
              <a:t>only if if you don’t want to create a Deployment</a:t>
            </a:r>
            <a:r>
              <a:rPr lang="en"/>
              <a:t>.</a:t>
            </a:r>
          </a:p>
          <a:p>
            <a:pPr lvl="0">
              <a:spcBef>
                <a:spcPts val="0"/>
              </a:spcBef>
              <a:buNone/>
            </a:pPr>
            <a:r>
              <a:rPr lang="en"/>
              <a:t>* A successful create request returns the pod name. Use the kubectl get command to view status after creation.</a:t>
            </a:r>
          </a:p>
          <a:p>
            <a:pPr lvl="0">
              <a:spcBef>
                <a:spcPts val="0"/>
              </a:spcBef>
              <a:buNone/>
            </a:pPr>
            <a:r>
              <a:rPr lang="en"/>
              <a:t>* Use </a:t>
            </a:r>
            <a:r>
              <a:rPr lang="en">
                <a:latin typeface="Roboto Mono"/>
                <a:ea typeface="Roboto Mono"/>
                <a:cs typeface="Roboto Mono"/>
                <a:sym typeface="Roboto Mono"/>
              </a:rPr>
              <a:t>kubectl get pod NAME </a:t>
            </a:r>
            <a:r>
              <a:rPr lang="en"/>
              <a:t>to view a specific pod</a:t>
            </a:r>
          </a:p>
          <a:p>
            <a:pPr lvl="0">
              <a:spcBef>
                <a:spcPts val="0"/>
              </a:spcBef>
              <a:buNone/>
            </a:pPr>
            <a:r>
              <a:rPr lang="en"/>
              <a:t>* Use </a:t>
            </a:r>
            <a:r>
              <a:rPr lang="en">
                <a:latin typeface="Roboto Mono"/>
                <a:ea typeface="Roboto Mono"/>
                <a:cs typeface="Roboto Mono"/>
                <a:sym typeface="Roboto Mono"/>
              </a:rPr>
              <a:t>kubectl describe pod NAME</a:t>
            </a:r>
            <a:r>
              <a:rPr lang="en"/>
              <a:t> to more details about a pod, including events</a:t>
            </a:r>
          </a:p>
          <a:p>
            <a:pPr lvl="0">
              <a:spcBef>
                <a:spcPts val="0"/>
              </a:spcBef>
              <a:buNone/>
            </a:pPr>
            <a:r>
              <a:rPr lang="en"/>
              <a:t>* Use </a:t>
            </a:r>
            <a:r>
              <a:rPr lang="en">
                <a:latin typeface="Roboto Mono"/>
                <a:ea typeface="Roboto Mono"/>
                <a:cs typeface="Roboto Mono"/>
                <a:sym typeface="Roboto Mono"/>
              </a:rPr>
              <a:t>kubectl get pods</a:t>
            </a:r>
            <a:r>
              <a:rPr lang="en"/>
              <a:t> to list all pods running on a cluster</a:t>
            </a:r>
          </a:p>
          <a:p>
            <a:pPr lvl="0">
              <a:spcBef>
                <a:spcPts val="0"/>
              </a:spcBef>
              <a:buClr>
                <a:schemeClr val="dk1"/>
              </a:buClr>
              <a:buSzPct val="100000"/>
              <a:buFont typeface="Arial"/>
              <a:buNone/>
            </a:pPr>
            <a:r>
              <a:t/>
            </a:r>
            <a:endParaRPr>
              <a:latin typeface="PT Sans"/>
              <a:ea typeface="PT Sans"/>
              <a:cs typeface="PT Sans"/>
              <a:sym typeface="PT Sans"/>
            </a:endParaRPr>
          </a:p>
          <a:p>
            <a:pPr lvl="0">
              <a:spcBef>
                <a:spcPts val="0"/>
              </a:spcBef>
              <a:buNone/>
            </a:pPr>
            <a:r>
              <a:t/>
            </a:r>
            <a:endParaRPr>
              <a:latin typeface="PT Sans"/>
              <a:ea typeface="PT Sans"/>
              <a:cs typeface="PT Sans"/>
              <a:sym typeface="PT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u="sng">
                <a:solidFill>
                  <a:schemeClr val="hlink"/>
                </a:solidFill>
                <a:hlinkClick r:id="rId2"/>
              </a:rPr>
              <a:t>http://kubernetes.io/docs/user-guide/labels/</a:t>
            </a:r>
          </a:p>
          <a:p>
            <a:pPr lvl="0">
              <a:spcBef>
                <a:spcPts val="0"/>
              </a:spcBef>
              <a:buNone/>
            </a:pPr>
            <a:r>
              <a:t/>
            </a:r>
            <a:endParaRPr/>
          </a:p>
          <a:p>
            <a:pPr lvl="0">
              <a:spcBef>
                <a:spcPts val="0"/>
              </a:spcBef>
              <a:buNone/>
            </a:pPr>
            <a:r>
              <a:rPr lang="en"/>
              <a:t>Resources are pods, replication controllers, and so on</a:t>
            </a:r>
          </a:p>
          <a:p>
            <a:pPr lvl="0">
              <a:spcBef>
                <a:spcPts val="0"/>
              </a:spcBef>
              <a:buNone/>
            </a:pPr>
            <a:r>
              <a:t/>
            </a:r>
            <a:endParaRPr/>
          </a:p>
          <a:p>
            <a:pPr lvl="0">
              <a:spcBef>
                <a:spcPts val="0"/>
              </a:spcBef>
              <a:buNone/>
            </a:pPr>
            <a:r>
              <a:rPr lang="en"/>
              <a:t>The name segment is required and must be 63 characters or less, beginning and ending with an alphanumeric character ([a-z0-9A-Z]) with dashes (-), underscores (_), dots (.), and alphanumerics between. </a:t>
            </a:r>
          </a:p>
          <a:p>
            <a:pPr lvl="0">
              <a:spcBef>
                <a:spcPts val="0"/>
              </a:spcBef>
              <a:buNone/>
            </a:pPr>
            <a:r>
              <a:t/>
            </a:r>
            <a:endParaRPr/>
          </a:p>
          <a:p>
            <a:pPr lvl="0">
              <a:spcBef>
                <a:spcPts val="0"/>
              </a:spcBef>
              <a:buNone/>
            </a:pPr>
            <a:r>
              <a:rPr lang="en"/>
              <a:t>The prefix is optional. If specified, the prefix must be a DNS subdomain: a series of DNS labels separated by dots (.), not longer than 253 characters in total, followed by a slash (/). If the prefix is omitted, the label key is presumed to be private to the user. The kubernetes.io/ prefix is reserved for Kubernetes core components.</a:t>
            </a:r>
          </a:p>
          <a:p>
            <a:pPr lvl="0">
              <a:spcBef>
                <a:spcPts val="0"/>
              </a:spcBef>
              <a:buNone/>
            </a:pPr>
            <a:r>
              <a:t/>
            </a:r>
            <a:endParaRPr/>
          </a:p>
          <a:p>
            <a:pPr lvl="0">
              <a:spcBef>
                <a:spcPts val="0"/>
              </a:spcBef>
              <a:buClr>
                <a:schemeClr val="dk1"/>
              </a:buClr>
              <a:buSzPct val="100000"/>
              <a:buFont typeface="Arial"/>
              <a:buNone/>
            </a:pPr>
            <a:r>
              <a:rPr lang="en"/>
              <a:t>Valid label values must be 63 characters or less and must be empty or begin and end with an alphanumeric character ([a-z0-9A-Z]) with dashes (-), underscores (_), dots (.), and alphanumerics between.</a:t>
            </a:r>
          </a:p>
          <a:p>
            <a:pPr lvl="0">
              <a:spcBef>
                <a:spcPts val="0"/>
              </a:spcBef>
              <a:buNone/>
            </a:pPr>
            <a:r>
              <a:t/>
            </a:r>
            <a:endParaRPr/>
          </a:p>
          <a:p>
            <a:pPr lvl="0">
              <a:spcBef>
                <a:spcPts val="0"/>
              </a:spcBef>
              <a:buNone/>
            </a:pPr>
            <a:r>
              <a:t/>
            </a:r>
            <a:endParaRPr/>
          </a:p>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u="sng">
                <a:solidFill>
                  <a:schemeClr val="hlink"/>
                </a:solidFill>
                <a:hlinkClick r:id="rId2"/>
              </a:rPr>
              <a:t>http://kubernetes.io/docs/user-guide/labels/#label-selectors</a:t>
            </a:r>
          </a:p>
          <a:p>
            <a:pPr lvl="0">
              <a:spcBef>
                <a:spcPts val="0"/>
              </a:spcBef>
              <a:buNone/>
            </a:pPr>
            <a:r>
              <a:t/>
            </a:r>
            <a:endParaRPr/>
          </a:p>
          <a:p>
            <a:pPr lvl="0">
              <a:spcBef>
                <a:spcPts val="0"/>
              </a:spcBef>
              <a:buClr>
                <a:schemeClr val="dk1"/>
              </a:buClr>
              <a:buSzPct val="100000"/>
              <a:buFont typeface="Arial"/>
              <a:buNone/>
            </a:pPr>
            <a:r>
              <a:rPr lang="en"/>
              <a:t>An empty label selector (that is, one with zero requirements) selects every object in the collection.</a:t>
            </a:r>
          </a:p>
          <a:p>
            <a:pPr lvl="0">
              <a:spcBef>
                <a:spcPts val="0"/>
              </a:spcBef>
              <a:buClr>
                <a:schemeClr val="dk1"/>
              </a:buClr>
              <a:buSzPct val="100000"/>
              <a:buFont typeface="Arial"/>
              <a:buNone/>
            </a:pPr>
            <a:r>
              <a:rPr lang="en"/>
              <a:t>A null label selector (which is only possible for optional selector fields) selects no objects.</a:t>
            </a:r>
          </a:p>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050" u="sng">
                <a:solidFill>
                  <a:schemeClr val="hlink"/>
                </a:solidFill>
                <a:highlight>
                  <a:srgbClr val="FFFFFF"/>
                </a:highlight>
                <a:hlinkClick r:id="rId2"/>
              </a:rPr>
              <a:t>http://kubernetes.io/docs/user-guide/replication-controller/</a:t>
            </a:r>
          </a:p>
          <a:p>
            <a:pPr lvl="0">
              <a:spcBef>
                <a:spcPts val="0"/>
              </a:spcBef>
              <a:buNone/>
            </a:pPr>
            <a:r>
              <a:t/>
            </a:r>
            <a:endParaRPr sz="1050">
              <a:solidFill>
                <a:schemeClr val="dk1"/>
              </a:solidFill>
              <a:highlight>
                <a:srgbClr val="FFFFFF"/>
              </a:highlight>
            </a:endParaRPr>
          </a:p>
          <a:p>
            <a:pPr lvl="0">
              <a:spcBef>
                <a:spcPts val="0"/>
              </a:spcBef>
              <a:buNone/>
            </a:pPr>
            <a:r>
              <a:rPr lang="en" sz="1050">
                <a:solidFill>
                  <a:schemeClr val="dk1"/>
                </a:solidFill>
                <a:highlight>
                  <a:srgbClr val="FFFFFF"/>
                </a:highlight>
              </a:rPr>
              <a:t>Unlike manually created pods, the pods maintained by a replication controller are automatically replaced if they fail, get deleted, or are terminated. Makes sense even for a single replica. In this case, the pod will be automatically restarted it it fails, gets deleted or terminated.</a:t>
            </a:r>
          </a:p>
          <a:p>
            <a:pPr lvl="0">
              <a:spcBef>
                <a:spcPts val="0"/>
              </a:spcBef>
              <a:buNone/>
            </a:pPr>
            <a:r>
              <a:t/>
            </a:r>
            <a:endParaRPr sz="1050">
              <a:solidFill>
                <a:schemeClr val="dk1"/>
              </a:solidFill>
              <a:highlight>
                <a:srgbClr val="FFFFFF"/>
              </a:highlight>
            </a:endParaRPr>
          </a:p>
          <a:p>
            <a:pPr lvl="0">
              <a:spcBef>
                <a:spcPts val="0"/>
              </a:spcBef>
              <a:buNone/>
            </a:pPr>
            <a:r>
              <a:t/>
            </a:r>
            <a:endParaRPr sz="1050">
              <a:solidFill>
                <a:schemeClr val="dk1"/>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 pod template has exactly the same schema as a pod, except it is nested and does not have an apiVersion or kind.</a:t>
            </a:r>
          </a:p>
          <a:p>
            <a:pPr lvl="0">
              <a:spcBef>
                <a:spcPts val="0"/>
              </a:spcBef>
              <a:buNone/>
            </a:pPr>
            <a:r>
              <a:rPr lang="en"/>
              <a:t>Note that the pod template defines "app" label and the replication controller defines corresponding selector.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u="sng">
                <a:solidFill>
                  <a:schemeClr val="hlink"/>
                </a:solidFill>
                <a:hlinkClick r:id="rId2"/>
              </a:rPr>
              <a:t>http://kubernetes.io/docs/user-guide/replicasets/</a:t>
            </a:r>
          </a:p>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After creating a replication controller, the first kubectl describe command shown that 3 pods have been made, but none are running yet (image is being pulled).</a:t>
            </a:r>
          </a:p>
          <a:p>
            <a:pPr lvl="0">
              <a:spcBef>
                <a:spcPts val="0"/>
              </a:spcBef>
              <a:buNone/>
            </a:pPr>
            <a:r>
              <a:rPr lang="en"/>
              <a:t>The second kubectl describe command shown that 3 pods are running.</a:t>
            </a:r>
          </a:p>
          <a:p>
            <a:pPr lvl="0">
              <a:spcBef>
                <a:spcPts val="0"/>
              </a:spcBef>
              <a:buClr>
                <a:schemeClr val="dk1"/>
              </a:buClr>
              <a:buSzPct val="100000"/>
              <a:buFont typeface="Arial"/>
              <a:buNone/>
            </a:pPr>
            <a:r>
              <a:t/>
            </a:r>
            <a:endParaRPr/>
          </a:p>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u="sng">
                <a:solidFill>
                  <a:schemeClr val="hlink"/>
                </a:solidFill>
                <a:hlinkClick r:id="rId2"/>
              </a:rPr>
              <a:t>http://kubernetes.io/docs/user-guide/services/</a:t>
            </a:r>
          </a:p>
          <a:p>
            <a:pPr lvl="0">
              <a:spcBef>
                <a:spcPts val="0"/>
              </a:spcBef>
              <a:buNone/>
            </a:pPr>
            <a:r>
              <a:t/>
            </a:r>
            <a:endParaRPr/>
          </a:p>
          <a:p>
            <a:pPr lvl="0">
              <a:spcBef>
                <a:spcPts val="0"/>
              </a:spcBef>
              <a:buNone/>
            </a:pPr>
            <a:r>
              <a:rPr lang="en"/>
              <a:t>Use case:</a:t>
            </a:r>
          </a:p>
          <a:p>
            <a:pPr lvl="0">
              <a:spcBef>
                <a:spcPts val="0"/>
              </a:spcBef>
              <a:buNone/>
            </a:pPr>
            <a:r>
              <a:rPr lang="en"/>
              <a:t>* We have a backend consisting of 3 running replicas</a:t>
            </a:r>
          </a:p>
          <a:p>
            <a:pPr lvl="0">
              <a:spcBef>
                <a:spcPts val="0"/>
              </a:spcBef>
              <a:buNone/>
            </a:pPr>
            <a:r>
              <a:rPr lang="en"/>
              <a:t>* Frontend (or client ) does not care which backend they use</a:t>
            </a:r>
          </a:p>
          <a:p>
            <a:pPr lvl="0">
              <a:spcBef>
                <a:spcPts val="0"/>
              </a:spcBef>
              <a:buNone/>
            </a:pPr>
            <a:r>
              <a:rPr lang="en"/>
              <a:t>* Actual Pods that compose the backend set may change, the frontend should not need to be aware of that or keep track of the list of backends themselves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NodePort: the same port will be used on each node</a:t>
            </a:r>
          </a:p>
          <a:p>
            <a:pPr lvl="0">
              <a:spcBef>
                <a:spcPts val="0"/>
              </a:spcBef>
              <a:buNone/>
            </a:pPr>
            <a:r>
              <a:rPr lang="en"/>
              <a:t>More details in </a:t>
            </a:r>
            <a:r>
              <a:rPr lang="en" u="sng">
                <a:solidFill>
                  <a:schemeClr val="hlink"/>
                </a:solidFill>
                <a:hlinkClick r:id="rId2"/>
              </a:rPr>
              <a:t>Service Discovery</a:t>
            </a:r>
            <a:r>
              <a:rPr lang="en"/>
              <a:t>, </a:t>
            </a:r>
            <a:r>
              <a:rPr lang="en" u="sng">
                <a:solidFill>
                  <a:schemeClr val="hlink"/>
                </a:solidFill>
                <a:hlinkClick r:id="rId3"/>
              </a:rPr>
              <a:t>Load Balancing</a:t>
            </a:r>
            <a:r>
              <a:rPr lang="en"/>
              <a:t> slides, add in Kubernetes Networking module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specification will create a new Service object named “my-service” which targets TCP port 9376 on any Pod with the "app=MyApp" label. The Service’s selector will be evaluated continuously and the results will be POSTed to an Endpoints object also named “my-service”.</a:t>
            </a:r>
          </a:p>
          <a:p>
            <a:pPr lvl="0">
              <a:spcBef>
                <a:spcPts val="0"/>
              </a:spcBef>
              <a:buNone/>
            </a:pPr>
            <a:r>
              <a:t/>
            </a:r>
            <a:endParaRPr/>
          </a:p>
          <a:p>
            <a:pPr lvl="0">
              <a:spcBef>
                <a:spcPts val="0"/>
              </a:spcBef>
              <a:buNone/>
            </a:pPr>
            <a:r>
              <a:rPr lang="en"/>
              <a:t>It is possible to define a service without a selector. Because this service has no selector, the corresponding Endpoints object will not be created. Then it is possible to manually map the service to your own specific endpoints.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u="sng">
                <a:solidFill>
                  <a:schemeClr val="hlink"/>
                </a:solidFill>
                <a:hlinkClick r:id="rId2"/>
              </a:rPr>
              <a:t>http://kubernetes.io/docs/user-guide/deployments/</a:t>
            </a:r>
          </a:p>
          <a:p>
            <a:pPr lvl="0">
              <a:spcBef>
                <a:spcPts val="0"/>
              </a:spcBef>
              <a:buNone/>
            </a:pPr>
            <a:r>
              <a:t/>
            </a:r>
            <a:endParaRPr/>
          </a:p>
          <a:p>
            <a:pPr lvl="0">
              <a:spcBef>
                <a:spcPts val="0"/>
              </a:spcBef>
              <a:buClr>
                <a:schemeClr val="dk1"/>
              </a:buClr>
              <a:buSzPct val="100000"/>
              <a:buFont typeface="Arial"/>
              <a:buNone/>
            </a:pPr>
            <a:r>
              <a:rPr lang="en"/>
              <a:t>A typical use case is:</a:t>
            </a:r>
          </a:p>
          <a:p>
            <a:pPr lvl="0">
              <a:spcBef>
                <a:spcPts val="0"/>
              </a:spcBef>
              <a:buClr>
                <a:schemeClr val="dk1"/>
              </a:buClr>
              <a:buSzPct val="100000"/>
              <a:buFont typeface="Arial"/>
              <a:buNone/>
            </a:pPr>
            <a:r>
              <a:rPr lang="en"/>
              <a:t>* Create a Deployment to bring up a Replica Set and Pods.</a:t>
            </a:r>
          </a:p>
          <a:p>
            <a:pPr lvl="0">
              <a:spcBef>
                <a:spcPts val="0"/>
              </a:spcBef>
              <a:buClr>
                <a:schemeClr val="dk1"/>
              </a:buClr>
              <a:buSzPct val="100000"/>
              <a:buFont typeface="Arial"/>
              <a:buNone/>
            </a:pPr>
            <a:r>
              <a:rPr lang="en"/>
              <a:t>* Check the status of a Deployment to see if it succeeds or not.</a:t>
            </a:r>
          </a:p>
          <a:p>
            <a:pPr lvl="0">
              <a:spcBef>
                <a:spcPts val="0"/>
              </a:spcBef>
              <a:buClr>
                <a:schemeClr val="dk1"/>
              </a:buClr>
              <a:buSzPct val="100000"/>
              <a:buFont typeface="Arial"/>
              <a:buNone/>
            </a:pPr>
            <a:r>
              <a:rPr lang="en"/>
              <a:t>* Later, update that Deployment to recreate the Pods (for example, to use a new image).</a:t>
            </a:r>
          </a:p>
          <a:p>
            <a:pPr lvl="0">
              <a:spcBef>
                <a:spcPts val="0"/>
              </a:spcBef>
              <a:buClr>
                <a:schemeClr val="dk1"/>
              </a:buClr>
              <a:buSzPct val="100000"/>
              <a:buFont typeface="Arial"/>
              <a:buNone/>
            </a:pPr>
            <a:r>
              <a:rPr lang="en"/>
              <a:t>* Rollback to an earlier Deployment revision if the current Deployment isn’t stable.</a:t>
            </a:r>
          </a:p>
          <a:p>
            <a:pPr lvl="0">
              <a:spcBef>
                <a:spcPts val="0"/>
              </a:spcBef>
              <a:buClr>
                <a:schemeClr val="dk1"/>
              </a:buClr>
              <a:buSzPct val="100000"/>
              <a:buFont typeface="Arial"/>
              <a:buNone/>
            </a:pPr>
            <a:r>
              <a:rPr lang="en"/>
              <a:t>* Pause and resume a Deployment.</a:t>
            </a:r>
          </a:p>
          <a:p>
            <a:pPr lvl="0">
              <a:spcBef>
                <a:spcPts val="0"/>
              </a:spcBef>
              <a:buClr>
                <a:schemeClr val="dk1"/>
              </a:buClr>
              <a:buSzPct val="100000"/>
              <a:buFont typeface="Arial"/>
              <a:buNone/>
            </a:pPr>
            <a:r>
              <a:t/>
            </a:r>
            <a:endParaRPr/>
          </a:p>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Example from </a:t>
            </a:r>
            <a:r>
              <a:rPr lang="en" u="sng">
                <a:solidFill>
                  <a:schemeClr val="hlink"/>
                </a:solidFill>
                <a:hlinkClick r:id="rId2"/>
              </a:rPr>
              <a:t>Slide 8: Kubernetes CLI (kubectl)</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a:t>
            </a:r>
            <a:r>
              <a:rPr lang="en">
                <a:latin typeface="Roboto Mono"/>
                <a:ea typeface="Roboto Mono"/>
                <a:cs typeface="Roboto Mono"/>
                <a:sym typeface="Roboto Mono"/>
              </a:rPr>
              <a:t>kubectl edit</a:t>
            </a:r>
            <a:r>
              <a:rPr lang="en"/>
              <a:t> command will open an editor. Alternatively, a deployment can be edited via command line:</a:t>
            </a:r>
          </a:p>
          <a:p>
            <a:pPr lvl="0">
              <a:spcBef>
                <a:spcPts val="0"/>
              </a:spcBef>
              <a:buClr>
                <a:schemeClr val="dk1"/>
              </a:buClr>
              <a:buSzPct val="100000"/>
              <a:buFont typeface="Arial"/>
              <a:buNone/>
            </a:pPr>
            <a:r>
              <a:rPr lang="en">
                <a:latin typeface="Roboto Mono"/>
                <a:ea typeface="Roboto Mono"/>
                <a:cs typeface="Roboto Mono"/>
                <a:sym typeface="Roboto Mono"/>
              </a:rPr>
              <a:t>$ kubectl set image deployment/nginx-deployment nginx=nginx:1.9.1</a:t>
            </a:r>
          </a:p>
          <a:p>
            <a:pPr lvl="0">
              <a:spcBef>
                <a:spcPts val="0"/>
              </a:spcBef>
              <a:buClr>
                <a:schemeClr val="dk1"/>
              </a:buClr>
              <a:buSzPct val="100000"/>
              <a:buFont typeface="Arial"/>
              <a:buNone/>
            </a:pPr>
            <a:r>
              <a:rPr lang="en">
                <a:latin typeface="Roboto Mono"/>
                <a:ea typeface="Roboto Mono"/>
                <a:cs typeface="Roboto Mono"/>
                <a:sym typeface="Roboto Mono"/>
              </a:rPr>
              <a:t>deployment "nginx-deployment" image updated</a:t>
            </a:r>
          </a:p>
          <a:p>
            <a:pPr lvl="0">
              <a:spcBef>
                <a:spcPts val="0"/>
              </a:spcBef>
              <a:buNone/>
            </a:pPr>
            <a:r>
              <a:t/>
            </a:r>
            <a:endParaRPr/>
          </a:p>
          <a:p>
            <a:pPr lvl="0">
              <a:spcBef>
                <a:spcPts val="0"/>
              </a:spcBef>
              <a:buNone/>
            </a:pPr>
            <a:r>
              <a:rPr lang="en"/>
              <a:t>To see deployment's revisions:</a:t>
            </a:r>
          </a:p>
          <a:p>
            <a:pPr lvl="0" rtl="0">
              <a:spcBef>
                <a:spcPts val="0"/>
              </a:spcBef>
              <a:buNone/>
            </a:pPr>
            <a:r>
              <a:rPr lang="en">
                <a:latin typeface="Roboto Mono"/>
                <a:ea typeface="Roboto Mono"/>
                <a:cs typeface="Roboto Mono"/>
                <a:sym typeface="Roboto Mono"/>
              </a:rPr>
              <a:t>$ kubectl rollout history deployment/nginx-deployment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t>Kubernetes operate correctly given the desired state and the current state, regardless of how many intermediate state updates may have been missed</a:t>
            </a:r>
          </a:p>
          <a:p>
            <a:pPr lvl="0">
              <a:spcBef>
                <a:spcPts val="0"/>
              </a:spcBef>
              <a:buNone/>
            </a:pPr>
            <a:r>
              <a:rPr lang="en" u="sng">
                <a:solidFill>
                  <a:schemeClr val="hlink"/>
                </a:solidFill>
                <a:hlinkClick r:id="rId2"/>
              </a:rPr>
              <a:t>https://github.com/kubernetes/kubernetes/blob/master/docs/design/principles.md#control-logic</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original resource (pod) definition has only 8 lines, but the one we got back had 51 lines.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 Originally designed by Google Kubernetes was released in 2014 under Apache License 2.0</a:t>
            </a:r>
          </a:p>
          <a:p>
            <a:pPr lvl="0">
              <a:spcBef>
                <a:spcPts val="0"/>
              </a:spcBef>
              <a:buClr>
                <a:schemeClr val="dk1"/>
              </a:buClr>
              <a:buSzPct val="100000"/>
              <a:buFont typeface="Arial"/>
              <a:buNone/>
            </a:pPr>
            <a:r>
              <a:rPr lang="en"/>
              <a:t>* Written in Go language</a:t>
            </a:r>
          </a:p>
          <a:p>
            <a:pPr lvl="0">
              <a:spcBef>
                <a:spcPts val="0"/>
              </a:spcBef>
              <a:buClr>
                <a:schemeClr val="dk1"/>
              </a:buClr>
              <a:buSzPct val="100000"/>
              <a:buFont typeface="Arial"/>
              <a:buNone/>
            </a:pPr>
            <a:r>
              <a:rPr lang="en"/>
              <a:t>* Google Container Engine built on Kubernetes</a:t>
            </a:r>
          </a:p>
          <a:p>
            <a:pPr lvl="0">
              <a:spcBef>
                <a:spcPts val="0"/>
              </a:spcBef>
              <a:buClr>
                <a:schemeClr val="dk1"/>
              </a:buClr>
              <a:buSzPct val="100000"/>
              <a:buFont typeface="Arial"/>
              <a:buNone/>
            </a:pPr>
            <a:r>
              <a:t/>
            </a:r>
            <a:endParaRPr/>
          </a:p>
          <a:p>
            <a:pPr lvl="0">
              <a:spcBef>
                <a:spcPts val="0"/>
              </a:spcBef>
              <a:buNone/>
            </a:pPr>
            <a:r>
              <a:rPr lang="en" u="sng">
                <a:solidFill>
                  <a:schemeClr val="hlink"/>
                </a:solidFill>
                <a:hlinkClick r:id="rId2"/>
              </a:rPr>
              <a:t>https://github.com/kubernetes/kubernetes/blob/master/docs/design/README.md</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u="sng">
                <a:solidFill>
                  <a:schemeClr val="hlink"/>
                </a:solidFill>
                <a:hlinkClick r:id="rId2"/>
              </a:rPr>
              <a:t>http://kubernetes.io/docs/user-guide/services/#discovering-services</a:t>
            </a:r>
          </a:p>
          <a:p>
            <a:pPr lvl="0" rtl="0">
              <a:spcBef>
                <a:spcPts val="0"/>
              </a:spcBef>
              <a:buNone/>
            </a:pPr>
            <a:r>
              <a:t/>
            </a:r>
            <a:endParaRPr/>
          </a:p>
          <a:p>
            <a:pPr lvl="0" rtl="0">
              <a:spcBef>
                <a:spcPts val="0"/>
              </a:spcBef>
              <a:buNone/>
            </a:pPr>
            <a:r>
              <a:rPr lang="en"/>
              <a:t>Environment variables:</a:t>
            </a:r>
          </a:p>
          <a:p>
            <a:pPr lvl="0" rtl="0">
              <a:spcBef>
                <a:spcPts val="0"/>
              </a:spcBef>
              <a:buClr>
                <a:schemeClr val="dk1"/>
              </a:buClr>
              <a:buSzPct val="100000"/>
              <a:buFont typeface="Arial"/>
              <a:buNone/>
            </a:pPr>
            <a:r>
              <a:rPr lang="en"/>
              <a:t>For example, the Service "redis-master" which exposes TCP port 6379 and has been allocated cluster IP address 10.0.0.11 produces the following environment variables:</a:t>
            </a:r>
          </a:p>
          <a:p>
            <a:pPr lvl="0" rtl="0">
              <a:spcBef>
                <a:spcPts val="0"/>
              </a:spcBef>
              <a:buClr>
                <a:schemeClr val="dk1"/>
              </a:buClr>
              <a:buSzPct val="100000"/>
              <a:buFont typeface="Arial"/>
              <a:buNone/>
            </a:pPr>
            <a:r>
              <a:rPr lang="en">
                <a:latin typeface="Roboto Mono"/>
                <a:ea typeface="Roboto Mono"/>
                <a:cs typeface="Roboto Mono"/>
                <a:sym typeface="Roboto Mono"/>
              </a:rPr>
              <a:t>REDIS_MASTER_SERVICE_HOST=10.0.0.11</a:t>
            </a:r>
          </a:p>
          <a:p>
            <a:pPr lvl="0" rtl="0">
              <a:spcBef>
                <a:spcPts val="0"/>
              </a:spcBef>
              <a:buClr>
                <a:schemeClr val="dk1"/>
              </a:buClr>
              <a:buSzPct val="100000"/>
              <a:buFont typeface="Arial"/>
              <a:buNone/>
            </a:pPr>
            <a:r>
              <a:rPr lang="en">
                <a:latin typeface="Roboto Mono"/>
                <a:ea typeface="Roboto Mono"/>
                <a:cs typeface="Roboto Mono"/>
                <a:sym typeface="Roboto Mono"/>
              </a:rPr>
              <a:t>REDIS_MASTER_SERVICE_PORT=6379</a:t>
            </a:r>
          </a:p>
          <a:p>
            <a:pPr lvl="0" rtl="0">
              <a:spcBef>
                <a:spcPts val="0"/>
              </a:spcBef>
              <a:buClr>
                <a:schemeClr val="dk1"/>
              </a:buClr>
              <a:buSzPct val="100000"/>
              <a:buFont typeface="Arial"/>
              <a:buNone/>
            </a:pPr>
            <a:r>
              <a:rPr lang="en">
                <a:latin typeface="Roboto Mono"/>
                <a:ea typeface="Roboto Mono"/>
                <a:cs typeface="Roboto Mono"/>
                <a:sym typeface="Roboto Mono"/>
              </a:rPr>
              <a:t>REDIS_MASTER_PORT=tcp://10.0.0.11:6379</a:t>
            </a:r>
          </a:p>
          <a:p>
            <a:pPr lvl="0" rtl="0">
              <a:spcBef>
                <a:spcPts val="0"/>
              </a:spcBef>
              <a:buClr>
                <a:schemeClr val="dk1"/>
              </a:buClr>
              <a:buSzPct val="100000"/>
              <a:buFont typeface="Arial"/>
              <a:buNone/>
            </a:pPr>
            <a:r>
              <a:rPr lang="en">
                <a:latin typeface="Roboto Mono"/>
                <a:ea typeface="Roboto Mono"/>
                <a:cs typeface="Roboto Mono"/>
                <a:sym typeface="Roboto Mono"/>
              </a:rPr>
              <a:t>REDIS_MASTER_PORT_6379_TCP=tcp://10.0.0.11:6379</a:t>
            </a:r>
          </a:p>
          <a:p>
            <a:pPr lvl="0" rtl="0">
              <a:spcBef>
                <a:spcPts val="0"/>
              </a:spcBef>
              <a:buClr>
                <a:schemeClr val="dk1"/>
              </a:buClr>
              <a:buSzPct val="100000"/>
              <a:buFont typeface="Arial"/>
              <a:buNone/>
            </a:pPr>
            <a:r>
              <a:rPr lang="en">
                <a:latin typeface="Roboto Mono"/>
                <a:ea typeface="Roboto Mono"/>
                <a:cs typeface="Roboto Mono"/>
                <a:sym typeface="Roboto Mono"/>
              </a:rPr>
              <a:t>REDIS_MASTER_PORT_6379_TCP_PROTO=tcp</a:t>
            </a:r>
          </a:p>
          <a:p>
            <a:pPr lvl="0" rtl="0">
              <a:spcBef>
                <a:spcPts val="0"/>
              </a:spcBef>
              <a:buClr>
                <a:schemeClr val="dk1"/>
              </a:buClr>
              <a:buSzPct val="100000"/>
              <a:buFont typeface="Arial"/>
              <a:buNone/>
            </a:pPr>
            <a:r>
              <a:rPr lang="en">
                <a:latin typeface="Roboto Mono"/>
                <a:ea typeface="Roboto Mono"/>
                <a:cs typeface="Roboto Mono"/>
                <a:sym typeface="Roboto Mono"/>
              </a:rPr>
              <a:t>REDIS_MASTER_PORT_6379_TCP_PORT=6379</a:t>
            </a:r>
          </a:p>
          <a:p>
            <a:pPr lvl="0" rtl="0">
              <a:spcBef>
                <a:spcPts val="0"/>
              </a:spcBef>
              <a:buClr>
                <a:schemeClr val="dk1"/>
              </a:buClr>
              <a:buSzPct val="100000"/>
              <a:buFont typeface="Arial"/>
              <a:buNone/>
            </a:pPr>
            <a:r>
              <a:rPr lang="en">
                <a:latin typeface="Roboto Mono"/>
                <a:ea typeface="Roboto Mono"/>
                <a:cs typeface="Roboto Mono"/>
                <a:sym typeface="Roboto Mono"/>
              </a:rPr>
              <a:t>REDIS_MASTER_PORT_6379_TCP_ADDR=10.0.0.11</a:t>
            </a:r>
          </a:p>
          <a:p>
            <a:pPr lvl="0" rtl="0">
              <a:spcBef>
                <a:spcPts val="0"/>
              </a:spcBef>
              <a:buNone/>
            </a:pPr>
            <a:r>
              <a:t/>
            </a:r>
            <a:endParaRPr/>
          </a:p>
          <a:p>
            <a:pPr lvl="0" rtl="0">
              <a:spcBef>
                <a:spcPts val="0"/>
              </a:spcBef>
              <a:buNone/>
            </a:pPr>
            <a:r>
              <a:rPr lang="en"/>
              <a:t>DNS:</a:t>
            </a:r>
          </a:p>
          <a:p>
            <a:pPr lvl="0" rtl="0">
              <a:spcBef>
                <a:spcPts val="0"/>
              </a:spcBef>
              <a:buClr>
                <a:schemeClr val="dk1"/>
              </a:buClr>
              <a:buSzPct val="100000"/>
              <a:buFont typeface="Arial"/>
              <a:buNone/>
            </a:pPr>
            <a:r>
              <a:rPr lang="en"/>
              <a:t>For example, if you have a Service called "my-service" in Kubernetes Namespace "my-ns" a DNS record for "my-service.my-ns" is created. Pods which exist in the "my-ns" Namespace should be able to find it by simply doing a name lookup for "my-service". Pods which exist in other Namespaces must qualify the name as "my-service.my-ns". The result of these name lookups is the cluster IP. Kubernetes also supports DNS SRV (service) records for named ports. If the "my-service.my-ns" Service has a port named "http" with protocol TCP, you can do a DNS SRV query for "_http._tcp.my-service.my-ns" to discover the port number for "http".</a:t>
            </a:r>
          </a:p>
          <a:p>
            <a:pPr lvl="0" rtl="0">
              <a:spcBef>
                <a:spcPts val="0"/>
              </a:spcBef>
              <a:buClr>
                <a:schemeClr val="dk1"/>
              </a:buClr>
              <a:buSzPct val="100000"/>
              <a:buFont typeface="Arial"/>
              <a:buNone/>
            </a:pPr>
            <a:r>
              <a:t/>
            </a:r>
            <a:endParaRPr/>
          </a:p>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8" name="Shape 408"/>
        <p:cNvGrpSpPr/>
        <p:nvPr/>
      </p:nvGrpSpPr>
      <p:grpSpPr>
        <a:xfrm>
          <a:off x="0" y="0"/>
          <a:ext cx="0" cy="0"/>
          <a:chOff x="0" y="0"/>
          <a:chExt cx="0" cy="0"/>
        </a:xfrm>
      </p:grpSpPr>
      <p:sp>
        <p:nvSpPr>
          <p:cNvPr id="409" name="Shape 4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0" name="Shape 4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is a service definition that uses network load balancing to create a single IP address that spreads traffic to all of the nodes in your cluster. This option is specified with the "type": "LoadBalancer" property. To access the service, a client connects to the external IP address, which forwards to port 8765 on a node in the cluster, which in turn accesses port 9376 on the pod.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u="sng">
                <a:solidFill>
                  <a:schemeClr val="hlink"/>
                </a:solidFill>
                <a:hlinkClick r:id="rId2"/>
              </a:rPr>
              <a:t>http://kubernetes.io/docs/user-guide/horizontal-pod-autoscaling/</a:t>
            </a:r>
          </a:p>
          <a:p>
            <a:pPr lvl="0" rtl="0">
              <a:spcBef>
                <a:spcPts val="0"/>
              </a:spcBef>
              <a:buNone/>
            </a:pPr>
            <a:r>
              <a:t/>
            </a:r>
            <a:endParaRPr/>
          </a:p>
          <a:p>
            <a:pPr lvl="0" rtl="0">
              <a:lnSpc>
                <a:spcPct val="125000"/>
              </a:lnSpc>
              <a:spcBef>
                <a:spcPts val="0"/>
              </a:spcBef>
              <a:buClr>
                <a:schemeClr val="dk1"/>
              </a:buClr>
              <a:buSzPct val="100000"/>
              <a:buFont typeface="Arial"/>
              <a:buNone/>
            </a:pPr>
            <a:r>
              <a:rPr lang="en" sz="1050">
                <a:solidFill>
                  <a:schemeClr val="dk1"/>
                </a:solidFill>
                <a:highlight>
                  <a:srgbClr val="FFFFFF"/>
                </a:highlight>
              </a:rPr>
              <a:t>Kubernetes 1.2 adds alpha support for scaling based on application-specific metrics like QPS (queries per second) or average request latency.</a:t>
            </a:r>
          </a:p>
          <a:p>
            <a:pPr lvl="0" rtl="0">
              <a:lnSpc>
                <a:spcPct val="115000"/>
              </a:lnSpc>
              <a:spcBef>
                <a:spcPts val="0"/>
              </a:spcBef>
              <a:buClr>
                <a:schemeClr val="dk1"/>
              </a:buClr>
              <a:buSzPct val="100000"/>
              <a:buFont typeface="Arial"/>
              <a:buNone/>
            </a:pPr>
            <a:r>
              <a:t/>
            </a:r>
            <a:endParaRPr sz="1050">
              <a:solidFill>
                <a:schemeClr val="dk1"/>
              </a:solidFill>
              <a:highlight>
                <a:srgbClr val="FFFFFF"/>
              </a:highlight>
            </a:endParaRPr>
          </a:p>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u="sng">
                <a:solidFill>
                  <a:schemeClr val="hlink"/>
                </a:solidFill>
                <a:hlinkClick r:id="rId2"/>
              </a:rPr>
              <a:t>http://kubernetes.io/docs/user-guide/rolling-updates/</a:t>
            </a: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8" name="Shape 428"/>
        <p:cNvGrpSpPr/>
        <p:nvPr/>
      </p:nvGrpSpPr>
      <p:grpSpPr>
        <a:xfrm>
          <a:off x="0" y="0"/>
          <a:ext cx="0" cy="0"/>
          <a:chOff x="0" y="0"/>
          <a:chExt cx="0" cy="0"/>
        </a:xfrm>
      </p:grpSpPr>
      <p:sp>
        <p:nvSpPr>
          <p:cNvPr id="429" name="Shape 4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0" name="Shape 4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u="sng">
                <a:solidFill>
                  <a:schemeClr val="hlink"/>
                </a:solidFill>
                <a:hlinkClick r:id="rId2"/>
              </a:rPr>
              <a:t>http://kubernetes.io/docs/user-guide/jobs/</a:t>
            </a:r>
          </a:p>
          <a:p>
            <a:pPr lvl="0" rtl="0">
              <a:spcBef>
                <a:spcPts val="0"/>
              </a:spcBef>
              <a:buNone/>
            </a:pPr>
            <a:r>
              <a:t/>
            </a:r>
            <a:endParaRPr/>
          </a:p>
          <a:p>
            <a:pPr lvl="0" rtl="0">
              <a:spcBef>
                <a:spcPts val="0"/>
              </a:spcBef>
              <a:buNone/>
            </a:pPr>
            <a:r>
              <a:rPr lang="en"/>
              <a:t>There are three main types of jobs:</a:t>
            </a:r>
          </a:p>
          <a:p>
            <a:pPr lvl="0" rtl="0">
              <a:spcBef>
                <a:spcPts val="0"/>
              </a:spcBef>
              <a:buNone/>
            </a:pPr>
            <a:r>
              <a:rPr lang="en"/>
              <a:t>1. Non-parallel Jobs</a:t>
            </a:r>
          </a:p>
          <a:p>
            <a:pPr lvl="0" rtl="0">
              <a:spcBef>
                <a:spcPts val="0"/>
              </a:spcBef>
              <a:buNone/>
            </a:pPr>
            <a:r>
              <a:rPr lang="en"/>
              <a:t>2. Parallel Jobs with a fixed completion count:</a:t>
            </a:r>
          </a:p>
          <a:p>
            <a:pPr lvl="0" rtl="0">
              <a:spcBef>
                <a:spcPts val="0"/>
              </a:spcBef>
              <a:buNone/>
            </a:pPr>
            <a:r>
              <a:rPr lang="en"/>
              <a:t>3. Parallel Jobs with a work queue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4" name="Shape 434"/>
        <p:cNvGrpSpPr/>
        <p:nvPr/>
      </p:nvGrpSpPr>
      <p:grpSpPr>
        <a:xfrm>
          <a:off x="0" y="0"/>
          <a:ext cx="0" cy="0"/>
          <a:chOff x="0" y="0"/>
          <a:chExt cx="0" cy="0"/>
        </a:xfrm>
      </p:grpSpPr>
      <p:sp>
        <p:nvSpPr>
          <p:cNvPr id="435" name="Shape 4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6" name="Shape 4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2" name="Shape 442"/>
        <p:cNvGrpSpPr/>
        <p:nvPr/>
      </p:nvGrpSpPr>
      <p:grpSpPr>
        <a:xfrm>
          <a:off x="0" y="0"/>
          <a:ext cx="0" cy="0"/>
          <a:chOff x="0" y="0"/>
          <a:chExt cx="0" cy="0"/>
        </a:xfrm>
      </p:grpSpPr>
      <p:sp>
        <p:nvSpPr>
          <p:cNvPr id="443" name="Shape 4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4" name="Shape 4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u="sng">
                <a:solidFill>
                  <a:schemeClr val="hlink"/>
                </a:solidFill>
                <a:hlinkClick r:id="rId2"/>
              </a:rPr>
              <a:t>http://kubernetes.io/docs/admin/daemons/</a:t>
            </a:r>
          </a:p>
          <a:p>
            <a:pPr lvl="0" rtl="0">
              <a:spcBef>
                <a:spcPts val="0"/>
              </a:spcBef>
              <a:buNone/>
            </a:pPr>
            <a:r>
              <a:t/>
            </a:r>
            <a:endParaRPr/>
          </a:p>
          <a:p>
            <a:pPr lvl="0" rtl="0">
              <a:spcBef>
                <a:spcPts val="0"/>
              </a:spcBef>
              <a:buNone/>
            </a:pPr>
            <a:r>
              <a:rPr lang="en"/>
              <a:t>Some typical uses of a Daemon Set are:</a:t>
            </a:r>
          </a:p>
          <a:p>
            <a:pPr lvl="0" rtl="0">
              <a:spcBef>
                <a:spcPts val="0"/>
              </a:spcBef>
              <a:buNone/>
            </a:pPr>
            <a:r>
              <a:rPr lang="en"/>
              <a:t>* running a cluster storage daemon, such as glusterd, ceph osd, on each node</a:t>
            </a:r>
          </a:p>
          <a:p>
            <a:pPr lvl="0" rtl="0">
              <a:spcBef>
                <a:spcPts val="0"/>
              </a:spcBef>
              <a:buNone/>
            </a:pPr>
            <a:r>
              <a:rPr lang="en"/>
              <a:t>* running a logs collection daemon on every node</a:t>
            </a:r>
          </a:p>
          <a:p>
            <a:pPr lvl="0" rtl="0">
              <a:spcBef>
                <a:spcPts val="0"/>
              </a:spcBef>
              <a:buNone/>
            </a:pPr>
            <a:r>
              <a:rPr lang="en"/>
              <a:t>* running a node monitoring daemon on every node</a:t>
            </a:r>
          </a:p>
          <a:p>
            <a:pPr lvl="0" rtl="0">
              <a:spcBef>
                <a:spcPts val="0"/>
              </a:spcBef>
              <a:buNone/>
            </a:pPr>
            <a:r>
              <a:t/>
            </a:r>
            <a:endParaRPr/>
          </a:p>
          <a:p>
            <a:pPr lvl="0" rtl="0">
              <a:spcBef>
                <a:spcPts val="0"/>
              </a:spcBef>
              <a:buNone/>
            </a:pPr>
            <a:r>
              <a:rPr lang="en"/>
              <a:t>A pod template in a DaemonSet must have a RestartPolicy equal to Always, or be unspecified, which defaults to Always.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2" name="Shape 4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Default type of storage given to a container is ephemeral - same general idea as Nova. In this case, a directory is created on the node where the container is running and is then presented to the container as a disk and filesystem.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6" name="Shape 466"/>
        <p:cNvGrpSpPr/>
        <p:nvPr/>
      </p:nvGrpSpPr>
      <p:grpSpPr>
        <a:xfrm>
          <a:off x="0" y="0"/>
          <a:ext cx="0" cy="0"/>
          <a:chOff x="0" y="0"/>
          <a:chExt cx="0" cy="0"/>
        </a:xfrm>
      </p:grpSpPr>
      <p:sp>
        <p:nvSpPr>
          <p:cNvPr id="467" name="Shape 4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8" name="Shape 4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u="sng">
                <a:solidFill>
                  <a:schemeClr val="hlink"/>
                </a:solidFill>
                <a:hlinkClick r:id="rId2"/>
              </a:rPr>
              <a:t>http://kubernetes.io/docs/user-guide/volumes/</a:t>
            </a:r>
          </a:p>
          <a:p>
            <a:pPr lvl="0">
              <a:spcBef>
                <a:spcPts val="0"/>
              </a:spcBef>
              <a:buNone/>
            </a:pPr>
            <a:r>
              <a:t/>
            </a:r>
            <a:endParaRPr/>
          </a:p>
          <a:p>
            <a:pPr lvl="0">
              <a:spcBef>
                <a:spcPts val="0"/>
              </a:spcBef>
              <a:buNone/>
            </a:pPr>
            <a:r>
              <a:rPr lang="en"/>
              <a:t>* Defined in the pod's spec</a:t>
            </a:r>
          </a:p>
          <a:p>
            <a:pPr lvl="0">
              <a:spcBef>
                <a:spcPts val="0"/>
              </a:spcBef>
              <a:buNone/>
            </a:pPr>
            <a:r>
              <a:rPr lang="en"/>
              <a:t>* Provides an abstraction to a file system</a:t>
            </a:r>
          </a:p>
          <a:p>
            <a:pPr lvl="0">
              <a:spcBef>
                <a:spcPts val="0"/>
              </a:spcBef>
              <a:buNone/>
            </a:pPr>
            <a:r>
              <a:rPr lang="en"/>
              <a:t>* From the container's perspective is just a directory that can be mounted to the container file system</a:t>
            </a:r>
          </a:p>
          <a:p>
            <a:pPr lvl="0">
              <a:spcBef>
                <a:spcPts val="0"/>
              </a:spcBef>
              <a:buNone/>
            </a:pPr>
            <a:r>
              <a:rPr lang="en"/>
              <a:t>* Pod/container can have several volumes</a:t>
            </a:r>
          </a:p>
          <a:p>
            <a:pPr lvl="0">
              <a:spcBef>
                <a:spcPts val="0"/>
              </a:spcBef>
              <a:buNone/>
            </a:pPr>
            <a:r>
              <a:rPr lang="en"/>
              <a:t>* When pod is terminated, its volume is also terminated</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4" name="Shape 4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Volume types are implemented as plugins:</a:t>
            </a:r>
          </a:p>
          <a:p>
            <a:pPr lvl="0" rtl="0">
              <a:spcBef>
                <a:spcPts val="0"/>
              </a:spcBef>
              <a:buNone/>
            </a:pPr>
            <a:r>
              <a:t/>
            </a:r>
            <a:endParaRPr/>
          </a:p>
          <a:p>
            <a:pPr indent="-292100" lvl="0" marL="457200" rtl="0">
              <a:spcBef>
                <a:spcPts val="0"/>
              </a:spcBef>
              <a:buSzPct val="90909"/>
            </a:pPr>
            <a:r>
              <a:rPr lang="en"/>
              <a:t>GCE Persistent Disk - Google Cloud Platform volume</a:t>
            </a:r>
          </a:p>
          <a:p>
            <a:pPr indent="-292100" lvl="0" marL="457200" rtl="0">
              <a:spcBef>
                <a:spcPts val="0"/>
              </a:spcBef>
              <a:buSzPct val="90909"/>
            </a:pPr>
            <a:r>
              <a:rPr lang="en"/>
              <a:t>AWS EBS - AWS Elastic Block Storage volume</a:t>
            </a:r>
          </a:p>
          <a:p>
            <a:pPr indent="-292100" lvl="0" marL="457200" rtl="0">
              <a:spcBef>
                <a:spcPts val="0"/>
              </a:spcBef>
              <a:buSzPct val="90909"/>
            </a:pPr>
            <a:r>
              <a:rPr lang="en"/>
              <a:t>Flocker - An open source clustered container data volume manager. More info: </a:t>
            </a:r>
            <a:r>
              <a:rPr lang="en" u="sng">
                <a:solidFill>
                  <a:schemeClr val="hlink"/>
                </a:solidFill>
                <a:hlinkClick r:id="rId2"/>
              </a:rPr>
              <a:t>https://clusterhq.com/flocker/introduction/</a:t>
            </a:r>
          </a:p>
          <a:p>
            <a:pPr indent="-292100" lvl="0" marL="457200" rtl="0">
              <a:spcBef>
                <a:spcPts val="0"/>
              </a:spcBef>
              <a:buSzPct val="90909"/>
            </a:pPr>
            <a:r>
              <a:rPr lang="en"/>
              <a:t>RBD - Ceph block device</a:t>
            </a:r>
          </a:p>
          <a:p>
            <a:pPr indent="-292100" lvl="0" marL="457200" rtl="0">
              <a:spcBef>
                <a:spcPts val="0"/>
              </a:spcBef>
              <a:buSzPct val="90909"/>
            </a:pPr>
            <a:r>
              <a:rPr lang="en"/>
              <a:t>Git Repo - mounts an empty directory and clones a git repository into it for your pod to use</a:t>
            </a:r>
          </a:p>
          <a:p>
            <a:pPr indent="-292100" lvl="0" marL="457200" rtl="0">
              <a:spcBef>
                <a:spcPts val="0"/>
              </a:spcBef>
              <a:buSzPct val="90909"/>
            </a:pPr>
            <a:r>
              <a:rPr lang="en"/>
              <a:t>Secret -  volume is used to pass sensitive information, such as passwords, to pods. Secret volumes are backed by tmpfs (a RAM-backed filesystem) so they are never written to non-volatile storage. A secret must be created in Kubernetes before.</a:t>
            </a:r>
          </a:p>
          <a:p>
            <a:pPr indent="-292100" lvl="0" marL="457200">
              <a:spcBef>
                <a:spcPts val="0"/>
              </a:spcBef>
              <a:buSzPct val="90909"/>
            </a:pPr>
            <a:r>
              <a:rPr lang="en"/>
              <a:t>PVC (Kubernetes Persistent Volume Claim)- volume is used to mount a </a:t>
            </a:r>
            <a:r>
              <a:rPr lang="en" u="sng">
                <a:solidFill>
                  <a:schemeClr val="hlink"/>
                </a:solidFill>
                <a:hlinkClick r:id="rId3"/>
              </a:rPr>
              <a:t>PersistentVolume</a:t>
            </a:r>
            <a:r>
              <a:rPr lang="en"/>
              <a:t> into a pod</a:t>
            </a:r>
          </a:p>
          <a:p>
            <a:pPr indent="-292100" lvl="0" marL="457200">
              <a:spcBef>
                <a:spcPts val="0"/>
              </a:spcBef>
              <a:buSzPct val="90909"/>
            </a:pPr>
            <a:r>
              <a:rPr lang="en"/>
              <a:t>Downward API - Retrieves pod information from the k8s API and writes that information in a plain text file stored on the volume. Can be used to retrieve container resources such as CPU and memory limits as well as general metadata such as labels.</a:t>
            </a:r>
          </a:p>
          <a:p>
            <a:pPr indent="-292100" lvl="0" marL="457200" rtl="0">
              <a:spcBef>
                <a:spcPts val="0"/>
              </a:spcBef>
              <a:buSzPct val="90909"/>
            </a:pPr>
            <a:r>
              <a:rPr lang="en"/>
              <a:t>Empty dir - Backed on the node where the pod runs thus it just leverages local storage (typically under /var/lib/kubelet) from that node. Exists on that node until the pod is removed.</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7" name="Shape 487"/>
        <p:cNvGrpSpPr/>
        <p:nvPr/>
      </p:nvGrpSpPr>
      <p:grpSpPr>
        <a:xfrm>
          <a:off x="0" y="0"/>
          <a:ext cx="0" cy="0"/>
          <a:chOff x="0" y="0"/>
          <a:chExt cx="0" cy="0"/>
        </a:xfrm>
      </p:grpSpPr>
      <p:sp>
        <p:nvSpPr>
          <p:cNvPr id="488" name="Shape 4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9" name="Shape 4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6" name="Shape 496"/>
        <p:cNvGrpSpPr/>
        <p:nvPr/>
      </p:nvGrpSpPr>
      <p:grpSpPr>
        <a:xfrm>
          <a:off x="0" y="0"/>
          <a:ext cx="0" cy="0"/>
          <a:chOff x="0" y="0"/>
          <a:chExt cx="0" cy="0"/>
        </a:xfrm>
      </p:grpSpPr>
      <p:sp>
        <p:nvSpPr>
          <p:cNvPr id="497" name="Shape 4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8" name="Shape 4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u="sng">
                <a:solidFill>
                  <a:schemeClr val="hlink"/>
                </a:solidFill>
                <a:hlinkClick r:id="rId2"/>
              </a:rPr>
              <a:t>http://kubernetes.io/docs/user-guide/persistent-volumes/</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Flow:</a:t>
            </a:r>
          </a:p>
          <a:p>
            <a:pPr lvl="0">
              <a:spcBef>
                <a:spcPts val="0"/>
              </a:spcBef>
              <a:buClr>
                <a:schemeClr val="dk1"/>
              </a:buClr>
              <a:buSzPct val="100000"/>
              <a:buFont typeface="Arial"/>
              <a:buNone/>
            </a:pPr>
            <a:r>
              <a:rPr lang="en">
                <a:solidFill>
                  <a:schemeClr val="dk1"/>
                </a:solidFill>
              </a:rPr>
              <a:t>1) Provisioning - A cluster administrator creates a number of PVs. They carry the details of the real storage which is available for use by cluster users. They exist in the Kubernetes API and are available for consumption.</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2) Binding - A user creates a Persistent Volume Claim with a specific amount of storage requested and with certain access modes. A control loop in the master watches for new PVCs, finds a matching PV (if possible), and binds them together. The user will always get at least what they asked for. Claims will remain unbound indefinitely if a matching volume does not exist. Claims will be bound as matching volumes become available. For example, a cluster provisioned with many 50Gi PVs would not match a PVC requesting 100Gi. The PVC can be bound when a 100Gi PV is added to the cluster.</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3) Using - Pods use claims as volumes. Once a user has a claim and that claim is bound, the bound PV belongs to the user for as long as they need it. Users schedule Pods and access their claimed PVs by including a persistentVolumeClaim in their Pod’s volumes block.</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Access modes:</a:t>
            </a:r>
          </a:p>
          <a:p>
            <a:pPr lvl="0">
              <a:spcBef>
                <a:spcPts val="0"/>
              </a:spcBef>
              <a:buClr>
                <a:schemeClr val="dk1"/>
              </a:buClr>
              <a:buSzPct val="100000"/>
              <a:buFont typeface="Arial"/>
              <a:buNone/>
            </a:pPr>
            <a:r>
              <a:rPr lang="en">
                <a:solidFill>
                  <a:schemeClr val="dk1"/>
                </a:solidFill>
              </a:rPr>
              <a:t>* ReadWriteOnce – the volume can be mounted as read-write by a single node</a:t>
            </a:r>
          </a:p>
          <a:p>
            <a:pPr lvl="0">
              <a:spcBef>
                <a:spcPts val="0"/>
              </a:spcBef>
              <a:buClr>
                <a:schemeClr val="dk1"/>
              </a:buClr>
              <a:buSzPct val="100000"/>
              <a:buFont typeface="Arial"/>
              <a:buNone/>
            </a:pPr>
            <a:r>
              <a:rPr lang="en">
                <a:solidFill>
                  <a:schemeClr val="dk1"/>
                </a:solidFill>
              </a:rPr>
              <a:t>* ReadOnlyMany – the volume can be mounted read-only by many nodes</a:t>
            </a:r>
          </a:p>
          <a:p>
            <a:pPr lvl="0">
              <a:spcBef>
                <a:spcPts val="0"/>
              </a:spcBef>
              <a:buClr>
                <a:schemeClr val="dk1"/>
              </a:buClr>
              <a:buSzPct val="100000"/>
              <a:buFont typeface="Arial"/>
              <a:buNone/>
            </a:pPr>
            <a:r>
              <a:rPr lang="en">
                <a:solidFill>
                  <a:schemeClr val="dk1"/>
                </a:solidFill>
              </a:rPr>
              <a:t>* ReadWriteMany – the volume can be mounted as read-write by many nodes</a:t>
            </a:r>
          </a:p>
          <a:p>
            <a:pPr lvl="0">
              <a:lnSpc>
                <a:spcPct val="125000"/>
              </a:lnSpc>
              <a:spcBef>
                <a:spcPts val="0"/>
              </a:spcBef>
              <a:buClr>
                <a:schemeClr val="dk1"/>
              </a:buClr>
              <a:buSzPct val="100000"/>
              <a:buFont typeface="Arial"/>
              <a:buNone/>
            </a:pPr>
            <a:r>
              <a:t/>
            </a:r>
            <a:endParaRPr sz="1050">
              <a:solidFill>
                <a:schemeClr val="dk1"/>
              </a:solidFill>
            </a:endParaRPr>
          </a:p>
          <a:p>
            <a:pPr lvl="0">
              <a:lnSpc>
                <a:spcPct val="125000"/>
              </a:lnSpc>
              <a:spcBef>
                <a:spcPts val="0"/>
              </a:spcBef>
              <a:buClr>
                <a:schemeClr val="dk1"/>
              </a:buClr>
              <a:buSzPct val="100000"/>
              <a:buFont typeface="Arial"/>
              <a:buNone/>
            </a:pPr>
            <a:r>
              <a:rPr lang="en">
                <a:solidFill>
                  <a:schemeClr val="dk1"/>
                </a:solidFill>
              </a:rPr>
              <a:t>A volume can only be mounted using one access mode at a time, even if it supports many. For example, a GCEPersistentDisk can be mounted as ReadWriteOnce by a single node or ReadOnlyMany by many nodes, but not at the same time.</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Recycling policies:</a:t>
            </a:r>
          </a:p>
          <a:p>
            <a:pPr lvl="0">
              <a:spcBef>
                <a:spcPts val="0"/>
              </a:spcBef>
              <a:buClr>
                <a:schemeClr val="dk1"/>
              </a:buClr>
              <a:buSzPct val="100000"/>
              <a:buFont typeface="Arial"/>
              <a:buNone/>
            </a:pPr>
            <a:r>
              <a:rPr lang="en">
                <a:solidFill>
                  <a:schemeClr val="dk1"/>
                </a:solidFill>
              </a:rPr>
              <a:t>* Retain – manual reclamation</a:t>
            </a:r>
          </a:p>
          <a:p>
            <a:pPr lvl="0">
              <a:spcBef>
                <a:spcPts val="0"/>
              </a:spcBef>
              <a:buClr>
                <a:schemeClr val="dk1"/>
              </a:buClr>
              <a:buSzPct val="100000"/>
              <a:buFont typeface="Arial"/>
              <a:buNone/>
            </a:pPr>
            <a:r>
              <a:rPr lang="en">
                <a:solidFill>
                  <a:schemeClr val="dk1"/>
                </a:solidFill>
              </a:rPr>
              <a:t>* Recycle – basic scrub (“rm -rf /thevolume/*”)</a:t>
            </a:r>
          </a:p>
          <a:p>
            <a:pPr lvl="0">
              <a:spcBef>
                <a:spcPts val="0"/>
              </a:spcBef>
              <a:buClr>
                <a:schemeClr val="dk1"/>
              </a:buClr>
              <a:buSzPct val="100000"/>
              <a:buFont typeface="Arial"/>
              <a:buNone/>
            </a:pPr>
            <a:r>
              <a:rPr lang="en">
                <a:solidFill>
                  <a:schemeClr val="dk1"/>
                </a:solidFill>
              </a:rPr>
              <a:t>* Delete – associated storage asset such as AWS EBS, GCE PD or OpenStack Cinder volume is deleted</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Currently, only NFS and HostPath support recycling. AWS EBS, GCE PD and Cinder volumes support deletion.</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A volume will be in one of the following phases:</a:t>
            </a:r>
          </a:p>
          <a:p>
            <a:pPr lvl="0">
              <a:spcBef>
                <a:spcPts val="0"/>
              </a:spcBef>
              <a:buClr>
                <a:schemeClr val="dk1"/>
              </a:buClr>
              <a:buSzPct val="100000"/>
              <a:buFont typeface="Arial"/>
              <a:buNone/>
            </a:pPr>
            <a:r>
              <a:rPr lang="en">
                <a:solidFill>
                  <a:schemeClr val="dk1"/>
                </a:solidFill>
              </a:rPr>
              <a:t>* Available – a free resource that is not yet bound to a claim</a:t>
            </a:r>
          </a:p>
          <a:p>
            <a:pPr lvl="0">
              <a:spcBef>
                <a:spcPts val="0"/>
              </a:spcBef>
              <a:buClr>
                <a:schemeClr val="dk1"/>
              </a:buClr>
              <a:buSzPct val="100000"/>
              <a:buFont typeface="Arial"/>
              <a:buNone/>
            </a:pPr>
            <a:r>
              <a:rPr lang="en">
                <a:solidFill>
                  <a:schemeClr val="dk1"/>
                </a:solidFill>
              </a:rPr>
              <a:t>* Bound – the volume is bound to a claim</a:t>
            </a:r>
          </a:p>
          <a:p>
            <a:pPr lvl="0">
              <a:spcBef>
                <a:spcPts val="0"/>
              </a:spcBef>
              <a:buClr>
                <a:schemeClr val="dk1"/>
              </a:buClr>
              <a:buSzPct val="100000"/>
              <a:buFont typeface="Arial"/>
              <a:buNone/>
            </a:pPr>
            <a:r>
              <a:rPr lang="en">
                <a:solidFill>
                  <a:schemeClr val="dk1"/>
                </a:solidFill>
              </a:rPr>
              <a:t>* Released – the claim has been deleted, but the resource is not yet reclaimed by the cluster</a:t>
            </a:r>
          </a:p>
          <a:p>
            <a:pPr lvl="0">
              <a:spcBef>
                <a:spcPts val="0"/>
              </a:spcBef>
              <a:buNone/>
            </a:pPr>
            <a:r>
              <a:rPr lang="en">
                <a:solidFill>
                  <a:schemeClr val="dk1"/>
                </a:solidFill>
              </a:rPr>
              <a:t>* Failed – the volume has failed its automatic reclamation</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2" name="Shape 502"/>
        <p:cNvGrpSpPr/>
        <p:nvPr/>
      </p:nvGrpSpPr>
      <p:grpSpPr>
        <a:xfrm>
          <a:off x="0" y="0"/>
          <a:ext cx="0" cy="0"/>
          <a:chOff x="0" y="0"/>
          <a:chExt cx="0" cy="0"/>
        </a:xfrm>
      </p:grpSpPr>
      <p:sp>
        <p:nvSpPr>
          <p:cNvPr id="503" name="Shape 5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4" name="Shape 5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PersistentVolume types are implemented as plugins.</a:t>
            </a:r>
          </a:p>
          <a:p>
            <a:pPr lvl="0">
              <a:spcBef>
                <a:spcPts val="0"/>
              </a:spcBef>
              <a:buClr>
                <a:schemeClr val="dk1"/>
              </a:buClr>
              <a:buSzPct val="100000"/>
              <a:buFont typeface="Arial"/>
              <a:buNone/>
            </a:pPr>
            <a:r>
              <a:t/>
            </a:r>
            <a:endParaRPr>
              <a:solidFill>
                <a:schemeClr val="dk1"/>
              </a:solidFill>
            </a:endParaRPr>
          </a:p>
          <a:p>
            <a:pPr lvl="0">
              <a:spcBef>
                <a:spcPts val="0"/>
              </a:spcBef>
              <a:buNone/>
            </a:pPr>
            <a:r>
              <a:rPr lang="en">
                <a:solidFill>
                  <a:schemeClr val="dk1"/>
                </a:solidFill>
              </a:rPr>
              <a:t>Host Path is for single node testing only, local storage is not supported in any way and will not work  in a multi-node cluster</a:t>
            </a:r>
          </a:p>
          <a:p>
            <a:pPr lvl="0">
              <a:spcBef>
                <a:spcPts val="0"/>
              </a:spcBef>
              <a:buNone/>
            </a:pPr>
            <a:r>
              <a:t/>
            </a:r>
            <a:endParaRPr>
              <a:solidFill>
                <a:schemeClr val="dk1"/>
              </a:solidFill>
            </a:endParaRPr>
          </a:p>
          <a:p>
            <a:pPr indent="-292100" lvl="0" marL="457200">
              <a:spcBef>
                <a:spcPts val="0"/>
              </a:spcBef>
              <a:buClr>
                <a:schemeClr val="dk1"/>
              </a:buClr>
              <a:buSzPct val="90909"/>
            </a:pPr>
            <a:r>
              <a:rPr lang="en">
                <a:solidFill>
                  <a:schemeClr val="dk1"/>
                </a:solidFill>
              </a:rPr>
              <a:t>Flex Volume - Currently alpha. Allows vendors to develop and supply their own drivers. Allows users to mount vendor volumes into their pods. </a:t>
            </a:r>
          </a:p>
          <a:p>
            <a:pPr lvl="0">
              <a:spcBef>
                <a:spcPts val="0"/>
              </a:spcBef>
              <a:buNone/>
            </a:pPr>
            <a:r>
              <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5" name="Shape 515"/>
        <p:cNvGrpSpPr/>
        <p:nvPr/>
      </p:nvGrpSpPr>
      <p:grpSpPr>
        <a:xfrm>
          <a:off x="0" y="0"/>
          <a:ext cx="0" cy="0"/>
          <a:chOff x="0" y="0"/>
          <a:chExt cx="0" cy="0"/>
        </a:xfrm>
      </p:grpSpPr>
      <p:sp>
        <p:nvSpPr>
          <p:cNvPr id="516" name="Shape 5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7" name="Shape 5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1" name="Shape 521"/>
        <p:cNvGrpSpPr/>
        <p:nvPr/>
      </p:nvGrpSpPr>
      <p:grpSpPr>
        <a:xfrm>
          <a:off x="0" y="0"/>
          <a:ext cx="0" cy="0"/>
          <a:chOff x="0" y="0"/>
          <a:chExt cx="0" cy="0"/>
        </a:xfrm>
      </p:grpSpPr>
      <p:sp>
        <p:nvSpPr>
          <p:cNvPr id="522" name="Shape 5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3" name="Shape 5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Persistent volumes are given a Reclaim policy which is one of the following:</a:t>
            </a:r>
          </a:p>
          <a:p>
            <a:pPr indent="-292100" lvl="0" marL="457200" rtl="0">
              <a:spcBef>
                <a:spcPts val="0"/>
              </a:spcBef>
              <a:buSzPct val="90909"/>
              <a:buChar char="●"/>
            </a:pPr>
            <a:r>
              <a:rPr lang="en"/>
              <a:t>Retain: Manual reclamation</a:t>
            </a:r>
          </a:p>
          <a:p>
            <a:pPr indent="-292100" lvl="0" marL="457200" rtl="0">
              <a:spcBef>
                <a:spcPts val="0"/>
              </a:spcBef>
              <a:buSzPct val="90909"/>
              <a:buChar char="●"/>
            </a:pPr>
            <a:r>
              <a:rPr lang="en"/>
              <a:t>Recycle: Basic scrub (rm -rf /persistent-volume/*)</a:t>
            </a:r>
          </a:p>
          <a:p>
            <a:pPr indent="-292100" lvl="0" marL="457200">
              <a:spcBef>
                <a:spcPts val="0"/>
              </a:spcBef>
              <a:buSzPct val="90909"/>
              <a:buChar char="●"/>
            </a:pPr>
            <a:r>
              <a:rPr lang="en"/>
              <a:t>Delete: Associated asset is deleted. Only supported by EBS, GCE, and Cinder.</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9" name="Shape 529"/>
        <p:cNvGrpSpPr/>
        <p:nvPr/>
      </p:nvGrpSpPr>
      <p:grpSpPr>
        <a:xfrm>
          <a:off x="0" y="0"/>
          <a:ext cx="0" cy="0"/>
          <a:chOff x="0" y="0"/>
          <a:chExt cx="0" cy="0"/>
        </a:xfrm>
      </p:grpSpPr>
      <p:sp>
        <p:nvSpPr>
          <p:cNvPr id="530" name="Shape 5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1" name="Shape 5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u="sng">
                <a:solidFill>
                  <a:schemeClr val="hlink"/>
                </a:solidFill>
                <a:hlinkClick r:id="rId2"/>
              </a:rPr>
              <a:t>http://kubernetes.io/docs/user-guide/persistent-volumes/</a:t>
            </a:r>
          </a:p>
          <a:p>
            <a:pPr lvl="0" rtl="0">
              <a:spcBef>
                <a:spcPts val="0"/>
              </a:spcBef>
              <a:buNone/>
            </a:pPr>
            <a:r>
              <a:t/>
            </a:r>
            <a:endParaRPr/>
          </a:p>
          <a:p>
            <a:pPr lvl="0" rtl="0">
              <a:spcBef>
                <a:spcPts val="0"/>
              </a:spcBef>
              <a:buNone/>
            </a:pPr>
            <a:r>
              <a:rPr lang="en"/>
              <a:t>Flow:</a:t>
            </a:r>
          </a:p>
          <a:p>
            <a:pPr lvl="0" rtl="0">
              <a:spcBef>
                <a:spcPts val="0"/>
              </a:spcBef>
              <a:buNone/>
            </a:pPr>
            <a:r>
              <a:rPr lang="en"/>
              <a:t>1) Provisioning - A cluster administrator creates a number of PVs. They carry the details of the real storage which is available for use by cluster users. They exist in the Kubernetes API and are available for consumption.</a:t>
            </a:r>
          </a:p>
          <a:p>
            <a:pPr lvl="0" rtl="0">
              <a:spcBef>
                <a:spcPts val="0"/>
              </a:spcBef>
              <a:buNone/>
            </a:pPr>
            <a:r>
              <a:t/>
            </a:r>
            <a:endParaRPr/>
          </a:p>
          <a:p>
            <a:pPr lvl="0" rtl="0">
              <a:spcBef>
                <a:spcPts val="0"/>
              </a:spcBef>
              <a:buNone/>
            </a:pPr>
            <a:r>
              <a:rPr lang="en"/>
              <a:t>2) Binding - A user creates a Persistent Volume Claim with a specific amount of storage requested and with certain access modes. A control loop in the master watches for new PVCs, finds a matching PV (if possible), and binds them together. The user will always get at least what they asked for. Claims will remain unbound indefinitely if a matching volume does not exist. Claims will be bound as matching volumes become available. For example, a cluster provisioned with many 50Gi PVs would not match a PVC requesting 100Gi. The PVC can be bound when a 100Gi PV is added to the cluster.</a:t>
            </a:r>
          </a:p>
          <a:p>
            <a:pPr lvl="0" rtl="0">
              <a:spcBef>
                <a:spcPts val="0"/>
              </a:spcBef>
              <a:buNone/>
            </a:pPr>
            <a:r>
              <a:t/>
            </a:r>
            <a:endParaRPr/>
          </a:p>
          <a:p>
            <a:pPr lvl="0" rtl="0">
              <a:spcBef>
                <a:spcPts val="0"/>
              </a:spcBef>
              <a:buClr>
                <a:schemeClr val="dk1"/>
              </a:buClr>
              <a:buSzPct val="100000"/>
              <a:buFont typeface="Arial"/>
              <a:buNone/>
            </a:pPr>
            <a:r>
              <a:rPr lang="en"/>
              <a:t>3) Using - Pods use claims as volumes. Once a user has a claim and that claim is bound, the bound PV belongs to the user for as long as they need it. Users schedule Pods and access their claimed PVs by including a persistentVolumeClaim in their Pod’s volumes block.</a:t>
            </a:r>
          </a:p>
          <a:p>
            <a:pPr lvl="0" rtl="0">
              <a:spcBef>
                <a:spcPts val="0"/>
              </a:spcBef>
              <a:buNone/>
            </a:pPr>
            <a:r>
              <a:t/>
            </a:r>
            <a:endParaRPr/>
          </a:p>
          <a:p>
            <a:pPr lvl="0" rtl="0">
              <a:spcBef>
                <a:spcPts val="0"/>
              </a:spcBef>
              <a:buNone/>
            </a:pPr>
            <a:r>
              <a:rPr lang="en"/>
              <a:t>Access modes:</a:t>
            </a:r>
          </a:p>
          <a:p>
            <a:pPr lvl="0" rtl="0">
              <a:spcBef>
                <a:spcPts val="0"/>
              </a:spcBef>
              <a:buNone/>
            </a:pPr>
            <a:r>
              <a:rPr lang="en"/>
              <a:t>* ReadWriteOnce – the volume can be mounted as read-write by a single node</a:t>
            </a:r>
          </a:p>
          <a:p>
            <a:pPr lvl="0" rtl="0">
              <a:spcBef>
                <a:spcPts val="0"/>
              </a:spcBef>
              <a:buNone/>
            </a:pPr>
            <a:r>
              <a:rPr lang="en"/>
              <a:t>* ReadOnlyMany – the volume can be mounted read-only by many nodes</a:t>
            </a:r>
          </a:p>
          <a:p>
            <a:pPr lvl="0" rtl="0">
              <a:spcBef>
                <a:spcPts val="0"/>
              </a:spcBef>
              <a:buNone/>
            </a:pPr>
            <a:r>
              <a:rPr lang="en"/>
              <a:t>* ReadWriteMany – the volume can be mounted as read-write by many nodes</a:t>
            </a:r>
          </a:p>
          <a:p>
            <a:pPr lvl="0" rtl="0">
              <a:lnSpc>
                <a:spcPct val="125000"/>
              </a:lnSpc>
              <a:spcBef>
                <a:spcPts val="0"/>
              </a:spcBef>
              <a:buNone/>
            </a:pPr>
            <a:r>
              <a:t/>
            </a:r>
            <a:endParaRPr sz="1050">
              <a:solidFill>
                <a:schemeClr val="dk1"/>
              </a:solidFill>
              <a:highlight>
                <a:srgbClr val="FFFFFF"/>
              </a:highlight>
            </a:endParaRPr>
          </a:p>
          <a:p>
            <a:pPr lvl="0" rtl="0">
              <a:lnSpc>
                <a:spcPct val="125000"/>
              </a:lnSpc>
              <a:spcBef>
                <a:spcPts val="0"/>
              </a:spcBef>
              <a:buNone/>
            </a:pPr>
            <a:r>
              <a:rPr lang="en">
                <a:solidFill>
                  <a:schemeClr val="dk1"/>
                </a:solidFill>
                <a:highlight>
                  <a:srgbClr val="FFFFFF"/>
                </a:highlight>
              </a:rPr>
              <a:t>A volume can only be mounted using one access mode at a time, even if it supports many. For example, a GCEPersistentDisk can be mounted as ReadWriteOnce by a single node or ReadOnlyMany by many nodes, but not at the same time.</a:t>
            </a:r>
          </a:p>
          <a:p>
            <a:pPr lvl="0" rtl="0">
              <a:spcBef>
                <a:spcPts val="0"/>
              </a:spcBef>
              <a:buClr>
                <a:schemeClr val="dk1"/>
              </a:buClr>
              <a:buSzPct val="100000"/>
              <a:buFont typeface="Arial"/>
              <a:buNone/>
            </a:pPr>
            <a:r>
              <a:t/>
            </a:r>
            <a:endParaRPr/>
          </a:p>
          <a:p>
            <a:pPr lvl="0" rtl="0">
              <a:spcBef>
                <a:spcPts val="0"/>
              </a:spcBef>
              <a:buNone/>
            </a:pPr>
            <a:r>
              <a:rPr lang="en"/>
              <a:t>Recycling policies:</a:t>
            </a:r>
          </a:p>
          <a:p>
            <a:pPr lvl="0" rtl="0">
              <a:spcBef>
                <a:spcPts val="0"/>
              </a:spcBef>
              <a:buClr>
                <a:schemeClr val="dk1"/>
              </a:buClr>
              <a:buSzPct val="100000"/>
              <a:buFont typeface="Arial"/>
              <a:buNone/>
            </a:pPr>
            <a:r>
              <a:rPr lang="en"/>
              <a:t>* Retain – manual reclamation</a:t>
            </a:r>
          </a:p>
          <a:p>
            <a:pPr lvl="0" rtl="0">
              <a:spcBef>
                <a:spcPts val="0"/>
              </a:spcBef>
              <a:buClr>
                <a:schemeClr val="dk1"/>
              </a:buClr>
              <a:buSzPct val="100000"/>
              <a:buFont typeface="Arial"/>
              <a:buNone/>
            </a:pPr>
            <a:r>
              <a:rPr lang="en"/>
              <a:t>* Recycle – basic scrub (“rm -rf /thevolume/*”)</a:t>
            </a:r>
          </a:p>
          <a:p>
            <a:pPr lvl="0" rtl="0">
              <a:spcBef>
                <a:spcPts val="0"/>
              </a:spcBef>
              <a:buClr>
                <a:schemeClr val="dk1"/>
              </a:buClr>
              <a:buSzPct val="100000"/>
              <a:buFont typeface="Arial"/>
              <a:buNone/>
            </a:pPr>
            <a:r>
              <a:rPr lang="en"/>
              <a:t>* Delete – associated storage asset such as AWS EBS, GCE PD or OpenStack Cinder volume is deleted</a:t>
            </a:r>
          </a:p>
          <a:p>
            <a:pPr lvl="0" rtl="0">
              <a:spcBef>
                <a:spcPts val="0"/>
              </a:spcBef>
              <a:buNone/>
            </a:pPr>
            <a:r>
              <a:t/>
            </a:r>
            <a:endParaRPr/>
          </a:p>
          <a:p>
            <a:pPr lvl="0" rtl="0">
              <a:spcBef>
                <a:spcPts val="0"/>
              </a:spcBef>
              <a:buNone/>
            </a:pPr>
            <a:r>
              <a:rPr lang="en"/>
              <a:t>Currently, only NFS and HostPath support recycling. AWS EBS, GCE PD and Cinder volumes support deletion.</a:t>
            </a:r>
          </a:p>
          <a:p>
            <a:pPr lvl="0" rtl="0">
              <a:spcBef>
                <a:spcPts val="0"/>
              </a:spcBef>
              <a:buNone/>
            </a:pPr>
            <a:r>
              <a:t/>
            </a:r>
            <a:endParaRPr/>
          </a:p>
          <a:p>
            <a:pPr lvl="0" rtl="0">
              <a:spcBef>
                <a:spcPts val="0"/>
              </a:spcBef>
              <a:buNone/>
            </a:pPr>
            <a:r>
              <a:rPr lang="en"/>
              <a:t>A volume will be in one of the following phases:</a:t>
            </a:r>
          </a:p>
          <a:p>
            <a:pPr lvl="0" rtl="0">
              <a:spcBef>
                <a:spcPts val="0"/>
              </a:spcBef>
              <a:buNone/>
            </a:pPr>
            <a:r>
              <a:rPr lang="en"/>
              <a:t>* Available – a free resource that is not yet bound to a claim</a:t>
            </a:r>
          </a:p>
          <a:p>
            <a:pPr lvl="0" rtl="0">
              <a:spcBef>
                <a:spcPts val="0"/>
              </a:spcBef>
              <a:buNone/>
            </a:pPr>
            <a:r>
              <a:rPr lang="en"/>
              <a:t>* Bound – the volume is bound to a claim</a:t>
            </a:r>
          </a:p>
          <a:p>
            <a:pPr lvl="0" rtl="0">
              <a:spcBef>
                <a:spcPts val="0"/>
              </a:spcBef>
              <a:buNone/>
            </a:pPr>
            <a:r>
              <a:rPr lang="en"/>
              <a:t>* Released – the claim has been deleted, but the resource is not yet reclaimed by the cluster</a:t>
            </a:r>
          </a:p>
          <a:p>
            <a:pPr lvl="0" rtl="0">
              <a:spcBef>
                <a:spcPts val="0"/>
              </a:spcBef>
              <a:buNone/>
            </a:pPr>
            <a:r>
              <a:rPr lang="en"/>
              <a:t>* Failed – the volume has failed its automatic reclamation</a:t>
            </a: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5" name="Shape 535"/>
        <p:cNvGrpSpPr/>
        <p:nvPr/>
      </p:nvGrpSpPr>
      <p:grpSpPr>
        <a:xfrm>
          <a:off x="0" y="0"/>
          <a:ext cx="0" cy="0"/>
          <a:chOff x="0" y="0"/>
          <a:chExt cx="0" cy="0"/>
        </a:xfrm>
      </p:grpSpPr>
      <p:sp>
        <p:nvSpPr>
          <p:cNvPr id="536" name="Shape 5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7" name="Shape 5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u="sng">
                <a:solidFill>
                  <a:schemeClr val="hlink"/>
                </a:solidFill>
                <a:hlinkClick r:id="rId2"/>
              </a:rPr>
              <a:t>http://blog.kubernetes.io/2016/10/dynamic-provisioning-and-storage-in-kubernetes.html</a:t>
            </a:r>
            <a:r>
              <a:rPr lang="en"/>
              <a:t>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1" name="Shape 541"/>
        <p:cNvGrpSpPr/>
        <p:nvPr/>
      </p:nvGrpSpPr>
      <p:grpSpPr>
        <a:xfrm>
          <a:off x="0" y="0"/>
          <a:ext cx="0" cy="0"/>
          <a:chOff x="0" y="0"/>
          <a:chExt cx="0" cy="0"/>
        </a:xfrm>
      </p:grpSpPr>
      <p:sp>
        <p:nvSpPr>
          <p:cNvPr id="542" name="Shape 5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3" name="Shape 5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Notes about Kubernetes cluster (see "</a:t>
            </a:r>
            <a:r>
              <a:rPr lang="en" u="sng">
                <a:solidFill>
                  <a:schemeClr val="hlink"/>
                </a:solidFill>
                <a:hlinkClick r:id="rId2"/>
              </a:rPr>
              <a:t>Creating a Kubernetes Cluster</a:t>
            </a:r>
            <a:r>
              <a:rPr lang="en"/>
              <a:t>")</a:t>
            </a:r>
          </a:p>
          <a:p>
            <a:pPr lvl="0">
              <a:spcBef>
                <a:spcPts val="0"/>
              </a:spcBef>
              <a:buNone/>
            </a:pPr>
            <a:r>
              <a:rPr lang="en"/>
              <a:t>* </a:t>
            </a:r>
            <a:r>
              <a:rPr lang="en">
                <a:solidFill>
                  <a:schemeClr val="dk1"/>
                </a:solidFill>
              </a:rPr>
              <a:t>Nodes can be physical servers or virtual machines</a:t>
            </a:r>
          </a:p>
          <a:p>
            <a:pPr lvl="0">
              <a:spcBef>
                <a:spcPts val="0"/>
              </a:spcBef>
              <a:buNone/>
            </a:pPr>
            <a:r>
              <a:rPr lang="en"/>
              <a:t>* </a:t>
            </a:r>
            <a:r>
              <a:rPr lang="en" u="sng">
                <a:solidFill>
                  <a:schemeClr val="hlink"/>
                </a:solidFill>
                <a:hlinkClick r:id="rId3"/>
              </a:rPr>
              <a:t>No VM</a:t>
            </a:r>
            <a:r>
              <a:rPr lang="en"/>
              <a:t> project allows installing and running  a lightweight local cluster, consisting of a master and a single node (only for developers)</a:t>
            </a:r>
          </a:p>
          <a:p>
            <a:pPr lvl="0">
              <a:spcBef>
                <a:spcPts val="0"/>
              </a:spcBef>
              <a:buNone/>
            </a:pPr>
            <a:r>
              <a:rPr lang="en"/>
              <a:t>* Kubernetes control plane can be installed on one of the minions (not recommended)</a:t>
            </a:r>
          </a:p>
          <a:p>
            <a:pPr lvl="0">
              <a:spcBef>
                <a:spcPts val="0"/>
              </a:spcBef>
              <a:buNone/>
            </a:pPr>
            <a:r>
              <a:rPr lang="en"/>
              <a:t>* etcd can be installed on the Master Node only and minions can be configured to use it (not recommended)</a:t>
            </a:r>
          </a:p>
          <a:p>
            <a:pPr lvl="0">
              <a:spcBef>
                <a:spcPts val="0"/>
              </a:spcBef>
              <a:buClr>
                <a:schemeClr val="dk1"/>
              </a:buClr>
              <a:buSzPct val="100000"/>
              <a:buFont typeface="Arial"/>
              <a:buNone/>
            </a:pPr>
            <a:r>
              <a:t/>
            </a:r>
            <a:endParaRPr/>
          </a:p>
          <a:p>
            <a:pPr lv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9" name="Shape 5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rgbClr val="000000"/>
              </a:buClr>
              <a:buSzPct val="100000"/>
              <a:buFont typeface="Arial"/>
              <a:buNone/>
            </a:pPr>
            <a:r>
              <a:rPr lang="en"/>
              <a:t>In most scenarios, application code is decoupled from its configuration parameters. Configuration files, environment variables, and command line arguments can tell an application how it should behave. When building container images for these applications, it does not always make sense to bake in the configuration details directly into the image as that leads to less portable and static images that cannot be reused for different types of deployments.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3" name="Shape 553"/>
        <p:cNvGrpSpPr/>
        <p:nvPr/>
      </p:nvGrpSpPr>
      <p:grpSpPr>
        <a:xfrm>
          <a:off x="0" y="0"/>
          <a:ext cx="0" cy="0"/>
          <a:chOff x="0" y="0"/>
          <a:chExt cx="0" cy="0"/>
        </a:xfrm>
      </p:grpSpPr>
      <p:sp>
        <p:nvSpPr>
          <p:cNvPr id="554" name="Shape 5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5" name="Shape 5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Kubernetes offers two different approaches for externalizing the above configuration details from within container images: Secrets and Configmaps.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9" name="Shape 559"/>
        <p:cNvGrpSpPr/>
        <p:nvPr/>
      </p:nvGrpSpPr>
      <p:grpSpPr>
        <a:xfrm>
          <a:off x="0" y="0"/>
          <a:ext cx="0" cy="0"/>
          <a:chOff x="0" y="0"/>
          <a:chExt cx="0" cy="0"/>
        </a:xfrm>
      </p:grpSpPr>
      <p:sp>
        <p:nvSpPr>
          <p:cNvPr id="560" name="Shape 5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1" name="Shape 5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Storage of secrets on disk is not actually written on a disk but on a tmpfs volume. Because of this, the secret values actually do not come to rest on the node itself.</a:t>
            </a:r>
          </a:p>
          <a:p>
            <a:pPr lvl="0">
              <a:spcBef>
                <a:spcPts val="0"/>
              </a:spcBef>
              <a:buNone/>
            </a:pPr>
            <a:r>
              <a:t/>
            </a:r>
            <a:endParaRPr/>
          </a:p>
          <a:p>
            <a:pPr lvl="0">
              <a:spcBef>
                <a:spcPts val="0"/>
              </a:spcBef>
              <a:buNone/>
            </a:pPr>
            <a:r>
              <a:rPr lang="en"/>
              <a:t>Potential risks:</a:t>
            </a:r>
          </a:p>
          <a:p>
            <a:pPr indent="-292100" lvl="0" marL="457200" rtl="0">
              <a:spcBef>
                <a:spcPts val="0"/>
              </a:spcBef>
              <a:buSzPct val="90909"/>
              <a:buChar char="●"/>
            </a:pPr>
            <a:r>
              <a:rPr lang="en"/>
              <a:t>In the API server secret data is stored as plaintext in etcd; therefore:</a:t>
            </a:r>
          </a:p>
          <a:p>
            <a:pPr indent="-285750" lvl="1" marL="914400" rtl="0">
              <a:spcBef>
                <a:spcPts val="0"/>
              </a:spcBef>
              <a:buSzPct val="81818"/>
              <a:buChar char="○"/>
            </a:pPr>
            <a:r>
              <a:rPr lang="en"/>
              <a:t>Administrators should limit access to etcd to admin users</a:t>
            </a:r>
          </a:p>
          <a:p>
            <a:pPr indent="-285750" lvl="1" marL="914400" rtl="0">
              <a:spcBef>
                <a:spcPts val="0"/>
              </a:spcBef>
              <a:buSzPct val="81818"/>
              <a:buChar char="○"/>
            </a:pPr>
            <a:r>
              <a:rPr lang="en"/>
              <a:t>Secret data in the API server is at rest on the disk that etcd uses; admins may want to wipe/shred disks used by etcd when no longer in use</a:t>
            </a:r>
          </a:p>
          <a:p>
            <a:pPr indent="-292100" lvl="0" marL="457200" rtl="0">
              <a:spcBef>
                <a:spcPts val="0"/>
              </a:spcBef>
              <a:buSzPct val="90909"/>
              <a:buChar char="●"/>
            </a:pPr>
            <a:r>
              <a:rPr lang="en"/>
              <a:t>Applications still need to protect the value of secret after reading it from the volume, such as not accidentally logging it or transmitting it to an untrusted party.</a:t>
            </a:r>
          </a:p>
          <a:p>
            <a:pPr indent="-292100" lvl="0" marL="457200" rtl="0">
              <a:spcBef>
                <a:spcPts val="0"/>
              </a:spcBef>
              <a:buSzPct val="90909"/>
              <a:buChar char="●"/>
            </a:pPr>
            <a:r>
              <a:rPr lang="en"/>
              <a:t>A user who can create a pod that uses a secret can also see the value of that secret. Even if apiserver policy does not allow that user to read the secret object, the user could run a pod which exposes the secret.</a:t>
            </a:r>
          </a:p>
          <a:p>
            <a:pPr indent="-292100" lvl="0" marL="457200" rtl="0">
              <a:spcBef>
                <a:spcPts val="0"/>
              </a:spcBef>
              <a:buSzPct val="90909"/>
              <a:buChar char="●"/>
            </a:pPr>
            <a:r>
              <a:rPr lang="en"/>
              <a:t>If multiple replicas of etcd are run, then the secrets will be shared between them. By default, etcd does not secure peer-to-peer communication with SSL/TLS, though this can be configured.</a:t>
            </a:r>
          </a:p>
          <a:p>
            <a:pPr indent="-292100" lvl="0" marL="457200" rtl="0">
              <a:spcBef>
                <a:spcPts val="0"/>
              </a:spcBef>
              <a:buSzPct val="90909"/>
              <a:buChar char="●"/>
            </a:pPr>
            <a:r>
              <a:rPr lang="en"/>
              <a:t>It is not possible currently to control which users of a Kubernetes cluster can access a secret. Support for this is planned.</a:t>
            </a:r>
          </a:p>
          <a:p>
            <a:pPr indent="-292100" lvl="0" marL="457200" rtl="0">
              <a:spcBef>
                <a:spcPts val="0"/>
              </a:spcBef>
              <a:buSzPct val="90909"/>
              <a:buChar char="●"/>
            </a:pPr>
            <a:r>
              <a:rPr lang="en"/>
              <a:t>Currently, anyone with root on any node can read any secret from the apiserver, by impersonating the kubelet. It is a planned feature to only send secrets to nodes that actually require them, to restrict the impact of a root exploit on a single node.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5" name="Shape 565"/>
        <p:cNvGrpSpPr/>
        <p:nvPr/>
      </p:nvGrpSpPr>
      <p:grpSpPr>
        <a:xfrm>
          <a:off x="0" y="0"/>
          <a:ext cx="0" cy="0"/>
          <a:chOff x="0" y="0"/>
          <a:chExt cx="0" cy="0"/>
        </a:xfrm>
      </p:grpSpPr>
      <p:sp>
        <p:nvSpPr>
          <p:cNvPr id="566" name="Shape 5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7" name="Shape 5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1" name="Shape 571"/>
        <p:cNvGrpSpPr/>
        <p:nvPr/>
      </p:nvGrpSpPr>
      <p:grpSpPr>
        <a:xfrm>
          <a:off x="0" y="0"/>
          <a:ext cx="0" cy="0"/>
          <a:chOff x="0" y="0"/>
          <a:chExt cx="0" cy="0"/>
        </a:xfrm>
      </p:grpSpPr>
      <p:sp>
        <p:nvSpPr>
          <p:cNvPr id="572" name="Shape 5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3" name="Shape 5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7" name="Shape 577"/>
        <p:cNvGrpSpPr/>
        <p:nvPr/>
      </p:nvGrpSpPr>
      <p:grpSpPr>
        <a:xfrm>
          <a:off x="0" y="0"/>
          <a:ext cx="0" cy="0"/>
          <a:chOff x="0" y="0"/>
          <a:chExt cx="0" cy="0"/>
        </a:xfrm>
      </p:grpSpPr>
      <p:sp>
        <p:nvSpPr>
          <p:cNvPr id="578" name="Shape 5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9" name="Shape 5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u="sng">
                <a:solidFill>
                  <a:schemeClr val="hlink"/>
                </a:solidFill>
                <a:hlinkClick r:id="rId2"/>
              </a:rPr>
              <a:t>http://kubernetes.io/docs/admin/namespaces/</a:t>
            </a:r>
            <a:r>
              <a:rPr lang="en"/>
              <a:t> </a:t>
            </a:r>
          </a:p>
          <a:p>
            <a:pPr lvl="0" rtl="0">
              <a:spcBef>
                <a:spcPts val="0"/>
              </a:spcBef>
              <a:buNone/>
            </a:pPr>
            <a:r>
              <a:t/>
            </a:r>
            <a:endParaRPr/>
          </a:p>
          <a:p>
            <a:pPr lvl="0" rtl="0">
              <a:spcBef>
                <a:spcPts val="0"/>
              </a:spcBef>
              <a:buNone/>
            </a:pPr>
            <a:r>
              <a:rPr lang="en"/>
              <a:t>A namespace is basically the same idea as tenants/projects in OpenStack.</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3" name="Shape 583"/>
        <p:cNvGrpSpPr/>
        <p:nvPr/>
      </p:nvGrpSpPr>
      <p:grpSpPr>
        <a:xfrm>
          <a:off x="0" y="0"/>
          <a:ext cx="0" cy="0"/>
          <a:chOff x="0" y="0"/>
          <a:chExt cx="0" cy="0"/>
        </a:xfrm>
      </p:grpSpPr>
      <p:sp>
        <p:nvSpPr>
          <p:cNvPr id="584" name="Shape 5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5" name="Shape 5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3" name="Shape 613"/>
        <p:cNvGrpSpPr/>
        <p:nvPr/>
      </p:nvGrpSpPr>
      <p:grpSpPr>
        <a:xfrm>
          <a:off x="0" y="0"/>
          <a:ext cx="0" cy="0"/>
          <a:chOff x="0" y="0"/>
          <a:chExt cx="0" cy="0"/>
        </a:xfrm>
      </p:grpSpPr>
      <p:sp>
        <p:nvSpPr>
          <p:cNvPr id="614" name="Shape 6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5" name="Shape 6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1" name="Shape 621"/>
        <p:cNvGrpSpPr/>
        <p:nvPr/>
      </p:nvGrpSpPr>
      <p:grpSpPr>
        <a:xfrm>
          <a:off x="0" y="0"/>
          <a:ext cx="0" cy="0"/>
          <a:chOff x="0" y="0"/>
          <a:chExt cx="0" cy="0"/>
        </a:xfrm>
      </p:grpSpPr>
      <p:sp>
        <p:nvSpPr>
          <p:cNvPr id="622" name="Shape 6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3" name="Shape 6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u="sng">
                <a:solidFill>
                  <a:schemeClr val="hlink"/>
                </a:solidFill>
                <a:hlinkClick r:id="rId2"/>
              </a:rPr>
              <a:t>http://kubernetes.io/docs/admin/resourcequota/</a:t>
            </a:r>
          </a:p>
          <a:p>
            <a:pPr lvl="0" rtl="0">
              <a:spcBef>
                <a:spcPts val="0"/>
              </a:spcBef>
              <a:buNone/>
            </a:pPr>
            <a:r>
              <a:t/>
            </a:r>
            <a:endParaRPr/>
          </a:p>
          <a:p>
            <a:pPr lvl="0" rtl="0">
              <a:spcBef>
                <a:spcPts val="0"/>
              </a:spcBef>
              <a:buNone/>
            </a:pPr>
            <a:r>
              <a:rPr lang="en"/>
              <a:t>By setting a ResourceQuota in a namespace, it forces users to explicitly request resource allotment for their pods. Note that a namespace can have at most one ResourceQuota object.</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9" name="Shape 629"/>
        <p:cNvGrpSpPr/>
        <p:nvPr/>
      </p:nvGrpSpPr>
      <p:grpSpPr>
        <a:xfrm>
          <a:off x="0" y="0"/>
          <a:ext cx="0" cy="0"/>
          <a:chOff x="0" y="0"/>
          <a:chExt cx="0" cy="0"/>
        </a:xfrm>
      </p:grpSpPr>
      <p:sp>
        <p:nvSpPr>
          <p:cNvPr id="630" name="Shape 6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1" name="Shape 6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u="sng">
                <a:solidFill>
                  <a:schemeClr val="hlink"/>
                </a:solidFill>
                <a:hlinkClick r:id="rId2"/>
              </a:rPr>
              <a:t>http://kubernetes.io/docs/admin/resourcequota/walkthrough/</a:t>
            </a:r>
            <a:r>
              <a:rPr lang="en"/>
              <a: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5" name="Shape 635"/>
        <p:cNvGrpSpPr/>
        <p:nvPr/>
      </p:nvGrpSpPr>
      <p:grpSpPr>
        <a:xfrm>
          <a:off x="0" y="0"/>
          <a:ext cx="0" cy="0"/>
          <a:chOff x="0" y="0"/>
          <a:chExt cx="0" cy="0"/>
        </a:xfrm>
      </p:grpSpPr>
      <p:sp>
        <p:nvSpPr>
          <p:cNvPr id="636" name="Shape 6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7" name="Shape 6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1" name="Shape 641"/>
        <p:cNvGrpSpPr/>
        <p:nvPr/>
      </p:nvGrpSpPr>
      <p:grpSpPr>
        <a:xfrm>
          <a:off x="0" y="0"/>
          <a:ext cx="0" cy="0"/>
          <a:chOff x="0" y="0"/>
          <a:chExt cx="0" cy="0"/>
        </a:xfrm>
      </p:grpSpPr>
      <p:sp>
        <p:nvSpPr>
          <p:cNvPr id="642" name="Shape 6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3" name="Shape 6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7" name="Shape 647"/>
        <p:cNvGrpSpPr/>
        <p:nvPr/>
      </p:nvGrpSpPr>
      <p:grpSpPr>
        <a:xfrm>
          <a:off x="0" y="0"/>
          <a:ext cx="0" cy="0"/>
          <a:chOff x="0" y="0"/>
          <a:chExt cx="0" cy="0"/>
        </a:xfrm>
      </p:grpSpPr>
      <p:sp>
        <p:nvSpPr>
          <p:cNvPr id="648" name="Shape 6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9" name="Shape 6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Where you can create a new Kubernetes cluster</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3" name="Shape 653"/>
        <p:cNvGrpSpPr/>
        <p:nvPr/>
      </p:nvGrpSpPr>
      <p:grpSpPr>
        <a:xfrm>
          <a:off x="0" y="0"/>
          <a:ext cx="0" cy="0"/>
          <a:chOff x="0" y="0"/>
          <a:chExt cx="0" cy="0"/>
        </a:xfrm>
      </p:grpSpPr>
      <p:sp>
        <p:nvSpPr>
          <p:cNvPr id="654" name="Shape 6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5" name="Shape 6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t>Minikube (</a:t>
            </a:r>
            <a:r>
              <a:rPr lang="en" u="sng">
                <a:solidFill>
                  <a:schemeClr val="hlink"/>
                </a:solidFill>
                <a:hlinkClick r:id="rId2"/>
              </a:rPr>
              <a:t>https://github.com/kubernetes/minikube</a:t>
            </a:r>
            <a:r>
              <a:rPr lang="en"/>
              <a:t>) is a tool that allows running a single-node Kubernetes cluster in a virtual machine. It can be used on GNU/Linux os OS X and requires VirtualBox, KVM (for Linux), xhyve (OS X), or VMware Fusion (OS X) to be installed on your computer. Minikube creates a new virtual machine with GNU/Linux, installs and configures Docker and Kubernetes, runs a Kubernetes cluster.</a:t>
            </a:r>
          </a:p>
          <a:p>
            <a:pPr lvl="0">
              <a:spcBef>
                <a:spcPts val="0"/>
              </a:spcBef>
              <a:buClr>
                <a:schemeClr val="dk1"/>
              </a:buClr>
              <a:buSzPct val="100000"/>
              <a:buFont typeface="Arial"/>
              <a:buNone/>
            </a:pPr>
            <a:r>
              <a:t/>
            </a:r>
            <a:endParaRPr/>
          </a:p>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Kubernetes Dashboard - </a:t>
            </a:r>
            <a:r>
              <a:rPr lang="en" u="sng">
                <a:solidFill>
                  <a:schemeClr val="hlink"/>
                </a:solidFill>
                <a:hlinkClick r:id="rId2"/>
              </a:rPr>
              <a:t>http://kubernetes.io/docs/user-guide/ui/</a:t>
            </a:r>
          </a:p>
          <a:p>
            <a:pPr lvl="0">
              <a:spcBef>
                <a:spcPts val="0"/>
              </a:spcBef>
              <a:buNone/>
            </a:pPr>
            <a:r>
              <a:t/>
            </a:r>
            <a:endParaRPr/>
          </a:p>
          <a:p>
            <a:pPr lvl="0">
              <a:spcBef>
                <a:spcPts val="0"/>
              </a:spcBef>
              <a:buNone/>
            </a:pPr>
            <a:r>
              <a:rPr lang="en">
                <a:solidFill>
                  <a:schemeClr val="dk1"/>
                </a:solidFill>
              </a:rPr>
              <a:t>Kubernetes Dashboard allows you to </a:t>
            </a:r>
            <a:r>
              <a:rPr lang="en"/>
              <a:t>create or modify individual Kubernetes resources and workloads, such as Daemon sets, Pet sets, Replica sets, Jobs, Replication controllers and corresponding Services, or Pods. </a:t>
            </a:r>
          </a:p>
          <a:p>
            <a:pPr lvl="0">
              <a:spcBef>
                <a:spcPts val="0"/>
              </a:spcBef>
              <a:buNone/>
            </a:pPr>
            <a:r>
              <a:t/>
            </a:r>
            <a:endParaRPr/>
          </a:p>
          <a:p>
            <a:pPr lvl="0">
              <a:spcBef>
                <a:spcPts val="0"/>
              </a:spcBef>
              <a:buNone/>
            </a:pPr>
            <a:r>
              <a:rPr lang="en"/>
              <a:t>By default, Dashboard is installed as a cluster addon.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kubectl - </a:t>
            </a:r>
            <a:r>
              <a:rPr lang="en" u="sng">
                <a:solidFill>
                  <a:schemeClr val="hlink"/>
                </a:solidFill>
                <a:hlinkClick r:id="rId2"/>
              </a:rPr>
              <a:t>http://kubernetes.io/docs/user-guide/kubectl-overview/</a:t>
            </a:r>
          </a:p>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u="sng">
                <a:solidFill>
                  <a:schemeClr val="hlink"/>
                </a:solidFill>
                <a:hlinkClick r:id="rId2"/>
              </a:rPr>
              <a:t>http://kubernetes.io/docs/user-guide/pods/</a:t>
            </a:r>
          </a:p>
          <a:p>
            <a:pPr lvl="0">
              <a:spcBef>
                <a:spcPts val="0"/>
              </a:spcBef>
              <a:buNone/>
            </a:pPr>
            <a:r>
              <a:t/>
            </a:r>
            <a:endParaRPr/>
          </a:p>
          <a:p>
            <a:pPr lvl="0">
              <a:spcBef>
                <a:spcPts val="0"/>
              </a:spcBef>
              <a:buNone/>
            </a:pPr>
            <a:r>
              <a:rPr lang="en"/>
              <a:t>Containers within a pod share an IP address and port space, and can find each other via localhost. They can also communicate with each other using standard inter-process communications like SystemV semaphores or POSIX shared memory. Containers in different pods have distinct IP addresses and can not communicate by IPC.</a:t>
            </a:r>
          </a:p>
          <a:p>
            <a:pPr lvl="0">
              <a:spcBef>
                <a:spcPts val="0"/>
              </a:spcBef>
              <a:buNone/>
            </a:pPr>
            <a:r>
              <a:t/>
            </a:r>
            <a:endParaRPr/>
          </a:p>
          <a:p>
            <a:pPr lvl="0">
              <a:spcBef>
                <a:spcPts val="0"/>
              </a:spcBef>
              <a:buNone/>
            </a:pPr>
            <a:r>
              <a:rPr lang="en"/>
              <a:t>Each running pod has a unique ID (UID). If a node where the pod is running dies, the pod gets deleted. Then it can be replaced by an identical pod, with even the same name, but with a new UID (see replication controller for more details).</a:t>
            </a:r>
          </a:p>
          <a:p>
            <a:pPr lvl="0">
              <a:spcBef>
                <a:spcPts val="0"/>
              </a:spcBef>
              <a:buNone/>
            </a:pPr>
            <a:r>
              <a:t/>
            </a:r>
            <a:endParaRPr/>
          </a:p>
          <a:p>
            <a:pPr lvl="0">
              <a:spcBef>
                <a:spcPts val="0"/>
              </a:spcBef>
              <a:buNone/>
            </a:pPr>
            <a:r>
              <a:rPr lang="en"/>
              <a:t>Although pods can be used for vertically integrated applications like LAMP (e.g. web server and database server), their main purpose to support co-located, co-managed helper programs (e.g. application server and local cache, or application server and log watcher, and so on). </a:t>
            </a:r>
          </a:p>
          <a:p>
            <a:pPr lvl="0">
              <a:spcBef>
                <a:spcPts val="0"/>
              </a:spcBef>
              <a:buNone/>
            </a:pPr>
            <a:r>
              <a:t/>
            </a:r>
            <a:endParaRPr/>
          </a:p>
          <a:p>
            <a:pPr lvl="0">
              <a:spcBef>
                <a:spcPts val="0"/>
              </a:spcBef>
              <a:buNone/>
            </a:pPr>
            <a:r>
              <a:rPr lang="en"/>
              <a:t>Pods are not durable, they will not survive scheduling failures or node failures.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8.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9.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7.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Gears">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Shape 11"/>
          <p:cNvSpPr txBox="1"/>
          <p:nvPr>
            <p:ph type="ctrTitle"/>
          </p:nvPr>
        </p:nvSpPr>
        <p:spPr>
          <a:xfrm>
            <a:off x="715775" y="1583350"/>
            <a:ext cx="6777900" cy="1544100"/>
          </a:xfrm>
          <a:prstGeom prst="rect">
            <a:avLst/>
          </a:prstGeom>
        </p:spPr>
        <p:txBody>
          <a:bodyPr anchorCtr="0" anchor="ctr" bIns="91425" lIns="91425" rIns="91425"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12" name="Shape 12"/>
          <p:cNvSpPr txBox="1"/>
          <p:nvPr>
            <p:ph idx="1" type="subTitle"/>
          </p:nvPr>
        </p:nvSpPr>
        <p:spPr>
          <a:xfrm>
            <a:off x="845425" y="3127353"/>
            <a:ext cx="7772400" cy="784800"/>
          </a:xfrm>
          <a:prstGeom prst="rect">
            <a:avLst/>
          </a:prstGeom>
        </p:spPr>
        <p:txBody>
          <a:bodyPr anchorCtr="0" anchor="ctr" bIns="91425" lIns="91425" rIns="91425" tIns="91425"/>
          <a:lstStyle>
            <a:lvl1pPr lvl="0">
              <a:spcBef>
                <a:spcPts val="0"/>
              </a:spcBef>
              <a:buClr>
                <a:schemeClr val="lt1"/>
              </a:buClr>
              <a:buSzPct val="100000"/>
              <a:buNone/>
              <a:defRPr sz="1800">
                <a:solidFill>
                  <a:schemeClr val="lt1"/>
                </a:solidFill>
              </a:defRPr>
            </a:lvl1pPr>
            <a:lvl2pPr lvl="1">
              <a:spcBef>
                <a:spcPts val="0"/>
              </a:spcBef>
              <a:buClr>
                <a:schemeClr val="lt1"/>
              </a:buClr>
              <a:buSzPct val="100000"/>
              <a:buNone/>
              <a:defRPr sz="1800">
                <a:solidFill>
                  <a:schemeClr val="lt1"/>
                </a:solidFill>
              </a:defRPr>
            </a:lvl2pPr>
            <a:lvl3pPr lvl="2">
              <a:spcBef>
                <a:spcPts val="0"/>
              </a:spcBef>
              <a:buClr>
                <a:schemeClr val="lt1"/>
              </a:buClr>
              <a:buSzPct val="100000"/>
              <a:buNone/>
              <a:defRPr sz="1800">
                <a:solidFill>
                  <a:schemeClr val="lt1"/>
                </a:solidFill>
              </a:defRPr>
            </a:lvl3pPr>
            <a:lvl4pPr lvl="3">
              <a:spcBef>
                <a:spcPts val="0"/>
              </a:spcBef>
              <a:buClr>
                <a:schemeClr val="lt1"/>
              </a:buClr>
              <a:buNone/>
              <a:defRPr>
                <a:solidFill>
                  <a:schemeClr val="lt1"/>
                </a:solidFill>
              </a:defRPr>
            </a:lvl4pPr>
            <a:lvl5pPr lvl="4">
              <a:spcBef>
                <a:spcPts val="0"/>
              </a:spcBef>
              <a:buClr>
                <a:schemeClr val="lt1"/>
              </a:buClr>
              <a:buNone/>
              <a:defRPr>
                <a:solidFill>
                  <a:schemeClr val="lt1"/>
                </a:solidFill>
              </a:defRPr>
            </a:lvl5pPr>
            <a:lvl6pPr lvl="5">
              <a:spcBef>
                <a:spcPts val="0"/>
              </a:spcBef>
              <a:buClr>
                <a:schemeClr val="lt1"/>
              </a:buClr>
              <a:buNone/>
              <a:defRPr>
                <a:solidFill>
                  <a:schemeClr val="lt1"/>
                </a:solidFill>
              </a:defRPr>
            </a:lvl6pPr>
            <a:lvl7pPr lvl="6">
              <a:spcBef>
                <a:spcPts val="0"/>
              </a:spcBef>
              <a:buClr>
                <a:schemeClr val="lt1"/>
              </a:buClr>
              <a:buNone/>
              <a:defRPr>
                <a:solidFill>
                  <a:schemeClr val="lt1"/>
                </a:solidFill>
              </a:defRPr>
            </a:lvl7pPr>
            <a:lvl8pPr lvl="7">
              <a:spcBef>
                <a:spcPts val="0"/>
              </a:spcBef>
              <a:buClr>
                <a:schemeClr val="lt1"/>
              </a:buClr>
              <a:buNone/>
              <a:defRPr>
                <a:solidFill>
                  <a:schemeClr val="lt1"/>
                </a:solidFill>
              </a:defRPr>
            </a:lvl8pPr>
            <a:lvl9pPr lvl="8">
              <a:spcBef>
                <a:spcPts val="0"/>
              </a:spcBef>
              <a:buClr>
                <a:schemeClr val="lt1"/>
              </a:buClr>
              <a:buNone/>
              <a:defRPr>
                <a:solidFill>
                  <a:schemeClr val="lt1"/>
                </a:solidFill>
              </a:defRPr>
            </a:lvl9pPr>
          </a:lstStyle>
          <a:p/>
        </p:txBody>
      </p:sp>
      <p:sp>
        <p:nvSpPr>
          <p:cNvPr id="13" name="Shape 13"/>
          <p:cNvSpPr/>
          <p:nvPr/>
        </p:nvSpPr>
        <p:spPr>
          <a:xfrm>
            <a:off x="804025" y="3127325"/>
            <a:ext cx="41400" cy="784800"/>
          </a:xfrm>
          <a:prstGeom prst="rect">
            <a:avLst/>
          </a:prstGeom>
          <a:solidFill>
            <a:srgbClr val="D42F1A"/>
          </a:solidFill>
          <a:ln>
            <a:noFill/>
          </a:ln>
        </p:spPr>
        <p:txBody>
          <a:bodyPr anchorCtr="0" anchor="ctr" bIns="91425" lIns="91425" rIns="91425" tIns="91425">
            <a:noAutofit/>
          </a:bodyPr>
          <a:lstStyle/>
          <a:p>
            <a:pPr lvl="0">
              <a:spcBef>
                <a:spcPts val="0"/>
              </a:spcBef>
              <a:buNone/>
            </a:pPr>
            <a:r>
              <a:t/>
            </a:r>
            <a:endParaRPr/>
          </a:p>
        </p:txBody>
      </p:sp>
      <p:sp>
        <p:nvSpPr>
          <p:cNvPr id="14" name="Shape 14"/>
          <p:cNvSpPr/>
          <p:nvPr/>
        </p:nvSpPr>
        <p:spPr>
          <a:xfrm>
            <a:off x="741900" y="4439300"/>
            <a:ext cx="1652700" cy="374100"/>
          </a:xfrm>
          <a:prstGeom prst="roundRect">
            <a:avLst>
              <a:gd fmla="val 16667" name="adj"/>
            </a:avLst>
          </a:prstGeom>
          <a:noFill/>
          <a:ln>
            <a:noFill/>
          </a:ln>
        </p:spPr>
        <p:txBody>
          <a:bodyPr anchorCtr="0" anchor="ctr" bIns="91425" lIns="91425" rIns="91425" tIns="91425">
            <a:noAutofit/>
          </a:bodyPr>
          <a:lstStyle/>
          <a:p>
            <a:pPr lvl="0" rtl="0" algn="ctr">
              <a:spcBef>
                <a:spcPts val="0"/>
              </a:spcBef>
              <a:buNone/>
            </a:pPr>
            <a:r>
              <a:rPr lang="en" sz="1100">
                <a:solidFill>
                  <a:srgbClr val="00B0FF"/>
                </a:solidFill>
                <a:latin typeface="PT Sans Caption"/>
                <a:ea typeface="PT Sans Caption"/>
                <a:cs typeface="PT Sans Caption"/>
                <a:sym typeface="PT Sans Caption"/>
              </a:rPr>
              <a:t>www.mirantis.com</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563150" y="4866825"/>
            <a:ext cx="548700" cy="2532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ontent">
    <p:spTree>
      <p:nvGrpSpPr>
        <p:cNvPr id="50" name="Shape 50"/>
        <p:cNvGrpSpPr/>
        <p:nvPr/>
      </p:nvGrpSpPr>
      <p:grpSpPr>
        <a:xfrm>
          <a:off x="0" y="0"/>
          <a:ext cx="0" cy="0"/>
          <a:chOff x="0" y="0"/>
          <a:chExt cx="0" cy="0"/>
        </a:xfrm>
      </p:grpSpPr>
      <p:sp>
        <p:nvSpPr>
          <p:cNvPr id="51" name="Shape 51"/>
          <p:cNvSpPr txBox="1"/>
          <p:nvPr>
            <p:ph idx="1" type="body"/>
          </p:nvPr>
        </p:nvSpPr>
        <p:spPr>
          <a:xfrm>
            <a:off x="314476" y="1197426"/>
            <a:ext cx="8578800" cy="33834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b="0" i="1" sz="2000" u="none" cap="none" strike="noStrike">
                <a:solidFill>
                  <a:srgbClr val="000000"/>
                </a:solidFill>
                <a:latin typeface="PT Sans"/>
                <a:ea typeface="PT Sans"/>
                <a:cs typeface="PT Sans"/>
                <a:sym typeface="PT Sans"/>
              </a:defRPr>
            </a:lvl4pPr>
            <a:lvl5pPr lvl="4" rtl="0">
              <a:spcBef>
                <a:spcPts val="0"/>
              </a:spcBef>
              <a:defRPr b="0" i="0" sz="3200" u="none" cap="none" strike="noStrike">
                <a:solidFill>
                  <a:srgbClr val="000000"/>
                </a:solidFill>
                <a:latin typeface="PT Sans"/>
                <a:ea typeface="PT Sans"/>
                <a:cs typeface="PT Sans"/>
                <a:sym typeface="PT Sans"/>
              </a:defRPr>
            </a:lvl5pPr>
            <a:lvl6pPr lvl="5" rtl="0">
              <a:spcBef>
                <a:spcPts val="0"/>
              </a:spcBef>
              <a:defRPr sz="2000">
                <a:solidFill>
                  <a:srgbClr val="3F3F3F"/>
                </a:solidFill>
                <a:latin typeface="Calibri"/>
                <a:ea typeface="Calibri"/>
                <a:cs typeface="Calibri"/>
                <a:sym typeface="Calibri"/>
              </a:defRPr>
            </a:lvl6pPr>
            <a:lvl7pPr lvl="6" rtl="0">
              <a:spcBef>
                <a:spcPts val="0"/>
              </a:spcBef>
              <a:defRPr sz="2000">
                <a:solidFill>
                  <a:schemeClr val="dk1"/>
                </a:solidFill>
                <a:latin typeface="Calibri"/>
                <a:ea typeface="Calibri"/>
                <a:cs typeface="Calibri"/>
                <a:sym typeface="Calibri"/>
              </a:defRPr>
            </a:lvl7pPr>
            <a:lvl8pPr lvl="7" rtl="0">
              <a:spcBef>
                <a:spcPts val="0"/>
              </a:spcBef>
              <a:defRPr sz="2000">
                <a:solidFill>
                  <a:schemeClr val="dk1"/>
                </a:solidFill>
                <a:latin typeface="Calibri"/>
                <a:ea typeface="Calibri"/>
                <a:cs typeface="Calibri"/>
                <a:sym typeface="Calibri"/>
              </a:defRPr>
            </a:lvl8pPr>
            <a:lvl9pPr lvl="8" rtl="0">
              <a:spcBef>
                <a:spcPts val="0"/>
              </a:spcBef>
              <a:defRPr sz="2000">
                <a:solidFill>
                  <a:schemeClr val="dk1"/>
                </a:solidFill>
                <a:latin typeface="Calibri"/>
                <a:ea typeface="Calibri"/>
                <a:cs typeface="Calibri"/>
                <a:sym typeface="Calibri"/>
              </a:defRPr>
            </a:lvl9pPr>
          </a:lstStyle>
          <a:p/>
        </p:txBody>
      </p:sp>
      <p:sp>
        <p:nvSpPr>
          <p:cNvPr id="52" name="Shape 52"/>
          <p:cNvSpPr txBox="1"/>
          <p:nvPr>
            <p:ph type="title"/>
          </p:nvPr>
        </p:nvSpPr>
        <p:spPr>
          <a:xfrm>
            <a:off x="309600" y="133350"/>
            <a:ext cx="7559400" cy="778800"/>
          </a:xfrm>
          <a:prstGeom prst="rect">
            <a:avLst/>
          </a:prstGeom>
          <a:noFill/>
          <a:ln>
            <a:noFill/>
          </a:ln>
        </p:spPr>
        <p:txBody>
          <a:bodyPr anchorCtr="0" anchor="ctr" bIns="91425" lIns="91425" rIns="91425" tIns="91425"/>
          <a:lstStyle>
            <a:lvl1pPr lvl="0" rtl="0" algn="l">
              <a:lnSpc>
                <a:spcPct val="115625"/>
              </a:lnSpc>
              <a:spcBef>
                <a:spcPts val="0"/>
              </a:spcBef>
              <a:buClr>
                <a:schemeClr val="dk1"/>
              </a:buClr>
              <a:buFont typeface="PT Sans Narrow"/>
              <a:buNone/>
              <a:defRPr b="1" i="0" sz="3200" u="none" cap="none" strike="noStrike">
                <a:solidFill>
                  <a:schemeClr val="dk1"/>
                </a:solidFill>
                <a:latin typeface="PT Sans Narrow"/>
                <a:ea typeface="PT Sans Narrow"/>
                <a:cs typeface="PT Sans Narrow"/>
                <a:sym typeface="PT Sans Narrow"/>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Gears">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Shape 59"/>
          <p:cNvSpPr txBox="1"/>
          <p:nvPr>
            <p:ph type="ctrTitle"/>
          </p:nvPr>
        </p:nvSpPr>
        <p:spPr>
          <a:xfrm>
            <a:off x="715775" y="1583350"/>
            <a:ext cx="6777900" cy="1544100"/>
          </a:xfrm>
          <a:prstGeom prst="rect">
            <a:avLst/>
          </a:prstGeom>
        </p:spPr>
        <p:txBody>
          <a:bodyPr anchorCtr="0" anchor="ctr" bIns="91425" lIns="91425" rIns="91425" tIns="91425"/>
          <a:lstStyle>
            <a:lvl1pPr lvl="0" rtl="0">
              <a:spcBef>
                <a:spcPts val="0"/>
              </a:spcBef>
              <a:buClr>
                <a:schemeClr val="lt1"/>
              </a:buClr>
              <a:buSzPct val="100000"/>
              <a:defRPr sz="3600">
                <a:solidFill>
                  <a:schemeClr val="lt1"/>
                </a:solidFill>
              </a:defRPr>
            </a:lvl1pPr>
            <a:lvl2pPr lvl="1" rtl="0">
              <a:spcBef>
                <a:spcPts val="0"/>
              </a:spcBef>
              <a:buClr>
                <a:schemeClr val="lt1"/>
              </a:buClr>
              <a:buSzPct val="100000"/>
              <a:defRPr sz="3600">
                <a:solidFill>
                  <a:schemeClr val="lt1"/>
                </a:solidFill>
              </a:defRPr>
            </a:lvl2pPr>
            <a:lvl3pPr lvl="2" rtl="0">
              <a:spcBef>
                <a:spcPts val="0"/>
              </a:spcBef>
              <a:buClr>
                <a:schemeClr val="lt1"/>
              </a:buClr>
              <a:buSzPct val="100000"/>
              <a:defRPr sz="3600">
                <a:solidFill>
                  <a:schemeClr val="lt1"/>
                </a:solidFill>
              </a:defRPr>
            </a:lvl3pPr>
            <a:lvl4pPr lvl="3" rtl="0">
              <a:spcBef>
                <a:spcPts val="0"/>
              </a:spcBef>
              <a:buClr>
                <a:schemeClr val="lt1"/>
              </a:buClr>
              <a:buSzPct val="100000"/>
              <a:defRPr sz="3600">
                <a:solidFill>
                  <a:schemeClr val="lt1"/>
                </a:solidFill>
              </a:defRPr>
            </a:lvl4pPr>
            <a:lvl5pPr lvl="4" rtl="0">
              <a:spcBef>
                <a:spcPts val="0"/>
              </a:spcBef>
              <a:buClr>
                <a:schemeClr val="lt1"/>
              </a:buClr>
              <a:buSzPct val="100000"/>
              <a:defRPr sz="3600">
                <a:solidFill>
                  <a:schemeClr val="lt1"/>
                </a:solidFill>
              </a:defRPr>
            </a:lvl5pPr>
            <a:lvl6pPr lvl="5" rtl="0">
              <a:spcBef>
                <a:spcPts val="0"/>
              </a:spcBef>
              <a:buClr>
                <a:schemeClr val="lt1"/>
              </a:buClr>
              <a:buSzPct val="100000"/>
              <a:defRPr sz="3600">
                <a:solidFill>
                  <a:schemeClr val="lt1"/>
                </a:solidFill>
              </a:defRPr>
            </a:lvl6pPr>
            <a:lvl7pPr lvl="6" rtl="0">
              <a:spcBef>
                <a:spcPts val="0"/>
              </a:spcBef>
              <a:buClr>
                <a:schemeClr val="lt1"/>
              </a:buClr>
              <a:buSzPct val="100000"/>
              <a:defRPr sz="3600">
                <a:solidFill>
                  <a:schemeClr val="lt1"/>
                </a:solidFill>
              </a:defRPr>
            </a:lvl7pPr>
            <a:lvl8pPr lvl="7" rtl="0">
              <a:spcBef>
                <a:spcPts val="0"/>
              </a:spcBef>
              <a:buClr>
                <a:schemeClr val="lt1"/>
              </a:buClr>
              <a:buSzPct val="100000"/>
              <a:defRPr sz="3600">
                <a:solidFill>
                  <a:schemeClr val="lt1"/>
                </a:solidFill>
              </a:defRPr>
            </a:lvl8pPr>
            <a:lvl9pPr lvl="8" rtl="0">
              <a:spcBef>
                <a:spcPts val="0"/>
              </a:spcBef>
              <a:buClr>
                <a:schemeClr val="lt1"/>
              </a:buClr>
              <a:buSzPct val="100000"/>
              <a:defRPr sz="3600">
                <a:solidFill>
                  <a:schemeClr val="lt1"/>
                </a:solidFill>
              </a:defRPr>
            </a:lvl9pPr>
          </a:lstStyle>
          <a:p/>
        </p:txBody>
      </p:sp>
      <p:sp>
        <p:nvSpPr>
          <p:cNvPr id="60" name="Shape 60"/>
          <p:cNvSpPr txBox="1"/>
          <p:nvPr>
            <p:ph idx="1" type="subTitle"/>
          </p:nvPr>
        </p:nvSpPr>
        <p:spPr>
          <a:xfrm>
            <a:off x="845425" y="3127353"/>
            <a:ext cx="7772400" cy="784800"/>
          </a:xfrm>
          <a:prstGeom prst="rect">
            <a:avLst/>
          </a:prstGeom>
        </p:spPr>
        <p:txBody>
          <a:bodyPr anchorCtr="0" anchor="ctr" bIns="91425" lIns="91425" rIns="91425" tIns="91425"/>
          <a:lstStyle>
            <a:lvl1pPr lvl="0" rtl="0">
              <a:spcBef>
                <a:spcPts val="0"/>
              </a:spcBef>
              <a:buClr>
                <a:schemeClr val="lt1"/>
              </a:buClr>
              <a:buSzPct val="100000"/>
              <a:buNone/>
              <a:defRPr sz="1800">
                <a:solidFill>
                  <a:schemeClr val="lt1"/>
                </a:solidFill>
              </a:defRPr>
            </a:lvl1pPr>
            <a:lvl2pPr lvl="1" rtl="0">
              <a:spcBef>
                <a:spcPts val="0"/>
              </a:spcBef>
              <a:buClr>
                <a:schemeClr val="lt1"/>
              </a:buClr>
              <a:buSzPct val="100000"/>
              <a:buNone/>
              <a:defRPr sz="1800">
                <a:solidFill>
                  <a:schemeClr val="lt1"/>
                </a:solidFill>
              </a:defRPr>
            </a:lvl2pPr>
            <a:lvl3pPr lvl="2" rtl="0">
              <a:spcBef>
                <a:spcPts val="0"/>
              </a:spcBef>
              <a:buClr>
                <a:schemeClr val="lt1"/>
              </a:buClr>
              <a:buSzPct val="100000"/>
              <a:buNone/>
              <a:defRPr sz="1800">
                <a:solidFill>
                  <a:schemeClr val="lt1"/>
                </a:solidFill>
              </a:defRPr>
            </a:lvl3pPr>
            <a:lvl4pPr lvl="3" rtl="0">
              <a:spcBef>
                <a:spcPts val="0"/>
              </a:spcBef>
              <a:buClr>
                <a:schemeClr val="lt1"/>
              </a:buClr>
              <a:buNone/>
              <a:defRPr>
                <a:solidFill>
                  <a:schemeClr val="lt1"/>
                </a:solidFill>
              </a:defRPr>
            </a:lvl4pPr>
            <a:lvl5pPr lvl="4" rtl="0">
              <a:spcBef>
                <a:spcPts val="0"/>
              </a:spcBef>
              <a:buClr>
                <a:schemeClr val="lt1"/>
              </a:buClr>
              <a:buNone/>
              <a:defRPr>
                <a:solidFill>
                  <a:schemeClr val="lt1"/>
                </a:solidFill>
              </a:defRPr>
            </a:lvl5pPr>
            <a:lvl6pPr lvl="5" rtl="0">
              <a:spcBef>
                <a:spcPts val="0"/>
              </a:spcBef>
              <a:buClr>
                <a:schemeClr val="lt1"/>
              </a:buClr>
              <a:buNone/>
              <a:defRPr>
                <a:solidFill>
                  <a:schemeClr val="lt1"/>
                </a:solidFill>
              </a:defRPr>
            </a:lvl6pPr>
            <a:lvl7pPr lvl="6" rtl="0">
              <a:spcBef>
                <a:spcPts val="0"/>
              </a:spcBef>
              <a:buClr>
                <a:schemeClr val="lt1"/>
              </a:buClr>
              <a:buNone/>
              <a:defRPr>
                <a:solidFill>
                  <a:schemeClr val="lt1"/>
                </a:solidFill>
              </a:defRPr>
            </a:lvl7pPr>
            <a:lvl8pPr lvl="7" rtl="0">
              <a:spcBef>
                <a:spcPts val="0"/>
              </a:spcBef>
              <a:buClr>
                <a:schemeClr val="lt1"/>
              </a:buClr>
              <a:buNone/>
              <a:defRPr>
                <a:solidFill>
                  <a:schemeClr val="lt1"/>
                </a:solidFill>
              </a:defRPr>
            </a:lvl8pPr>
            <a:lvl9pPr lvl="8" rtl="0">
              <a:spcBef>
                <a:spcPts val="0"/>
              </a:spcBef>
              <a:buClr>
                <a:schemeClr val="lt1"/>
              </a:buClr>
              <a:buNone/>
              <a:defRPr>
                <a:solidFill>
                  <a:schemeClr val="lt1"/>
                </a:solidFill>
              </a:defRPr>
            </a:lvl9pPr>
          </a:lstStyle>
          <a:p/>
        </p:txBody>
      </p:sp>
      <p:sp>
        <p:nvSpPr>
          <p:cNvPr id="61" name="Shape 61"/>
          <p:cNvSpPr/>
          <p:nvPr/>
        </p:nvSpPr>
        <p:spPr>
          <a:xfrm>
            <a:off x="804025" y="3127325"/>
            <a:ext cx="41400" cy="784800"/>
          </a:xfrm>
          <a:prstGeom prst="rect">
            <a:avLst/>
          </a:prstGeom>
          <a:solidFill>
            <a:srgbClr val="D42F1A"/>
          </a:solidFill>
          <a:ln>
            <a:noFill/>
          </a:ln>
        </p:spPr>
        <p:txBody>
          <a:bodyPr anchorCtr="0" anchor="ctr" bIns="91425" lIns="91425" rIns="91425" tIns="91425">
            <a:noAutofit/>
          </a:bodyPr>
          <a:lstStyle/>
          <a:p>
            <a:pPr lvl="0">
              <a:spcBef>
                <a:spcPts val="0"/>
              </a:spcBef>
              <a:buNone/>
            </a:pPr>
            <a:r>
              <a:t/>
            </a:r>
            <a:endParaRPr/>
          </a:p>
        </p:txBody>
      </p:sp>
      <p:sp>
        <p:nvSpPr>
          <p:cNvPr id="62" name="Shape 62"/>
          <p:cNvSpPr/>
          <p:nvPr/>
        </p:nvSpPr>
        <p:spPr>
          <a:xfrm>
            <a:off x="741900" y="4439300"/>
            <a:ext cx="1652700" cy="374100"/>
          </a:xfrm>
          <a:prstGeom prst="roundRect">
            <a:avLst>
              <a:gd fmla="val 16667" name="adj"/>
            </a:avLst>
          </a:prstGeom>
          <a:noFill/>
          <a:ln>
            <a:noFill/>
          </a:ln>
        </p:spPr>
        <p:txBody>
          <a:bodyPr anchorCtr="0" anchor="ctr" bIns="91425" lIns="91425" rIns="91425" tIns="91425">
            <a:noAutofit/>
          </a:bodyPr>
          <a:lstStyle/>
          <a:p>
            <a:pPr lvl="0" rtl="0" algn="ctr">
              <a:spcBef>
                <a:spcPts val="0"/>
              </a:spcBef>
              <a:buNone/>
            </a:pPr>
            <a:r>
              <a:rPr lang="en" sz="1100">
                <a:solidFill>
                  <a:srgbClr val="00B0FF"/>
                </a:solidFill>
                <a:latin typeface="PT Sans Caption"/>
                <a:ea typeface="PT Sans Caption"/>
                <a:cs typeface="PT Sans Caption"/>
                <a:sym typeface="PT Sans Caption"/>
              </a:rPr>
              <a:t>www.mirantis.com</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GearCloud">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Shape 64"/>
          <p:cNvSpPr txBox="1"/>
          <p:nvPr>
            <p:ph type="ctrTitle"/>
          </p:nvPr>
        </p:nvSpPr>
        <p:spPr>
          <a:xfrm>
            <a:off x="715775" y="1583350"/>
            <a:ext cx="6777900" cy="1544100"/>
          </a:xfrm>
          <a:prstGeom prst="rect">
            <a:avLst/>
          </a:prstGeom>
        </p:spPr>
        <p:txBody>
          <a:bodyPr anchorCtr="0" anchor="ctr" bIns="91425" lIns="91425" rIns="91425" tIns="91425"/>
          <a:lstStyle>
            <a:lvl1pPr lvl="0" rtl="0">
              <a:spcBef>
                <a:spcPts val="0"/>
              </a:spcBef>
              <a:buClr>
                <a:schemeClr val="lt1"/>
              </a:buClr>
              <a:buSzPct val="100000"/>
              <a:defRPr sz="3600">
                <a:solidFill>
                  <a:schemeClr val="lt1"/>
                </a:solidFill>
              </a:defRPr>
            </a:lvl1pPr>
            <a:lvl2pPr lvl="1" rtl="0">
              <a:spcBef>
                <a:spcPts val="0"/>
              </a:spcBef>
              <a:buClr>
                <a:schemeClr val="lt1"/>
              </a:buClr>
              <a:buSzPct val="100000"/>
              <a:defRPr sz="3600">
                <a:solidFill>
                  <a:schemeClr val="lt1"/>
                </a:solidFill>
              </a:defRPr>
            </a:lvl2pPr>
            <a:lvl3pPr lvl="2" rtl="0">
              <a:spcBef>
                <a:spcPts val="0"/>
              </a:spcBef>
              <a:buClr>
                <a:schemeClr val="lt1"/>
              </a:buClr>
              <a:buSzPct val="100000"/>
              <a:defRPr sz="3600">
                <a:solidFill>
                  <a:schemeClr val="lt1"/>
                </a:solidFill>
              </a:defRPr>
            </a:lvl3pPr>
            <a:lvl4pPr lvl="3" rtl="0">
              <a:spcBef>
                <a:spcPts val="0"/>
              </a:spcBef>
              <a:buClr>
                <a:schemeClr val="lt1"/>
              </a:buClr>
              <a:buSzPct val="100000"/>
              <a:defRPr sz="3600">
                <a:solidFill>
                  <a:schemeClr val="lt1"/>
                </a:solidFill>
              </a:defRPr>
            </a:lvl4pPr>
            <a:lvl5pPr lvl="4" rtl="0">
              <a:spcBef>
                <a:spcPts val="0"/>
              </a:spcBef>
              <a:buClr>
                <a:schemeClr val="lt1"/>
              </a:buClr>
              <a:buSzPct val="100000"/>
              <a:defRPr sz="3600">
                <a:solidFill>
                  <a:schemeClr val="lt1"/>
                </a:solidFill>
              </a:defRPr>
            </a:lvl5pPr>
            <a:lvl6pPr lvl="5" rtl="0">
              <a:spcBef>
                <a:spcPts val="0"/>
              </a:spcBef>
              <a:buClr>
                <a:schemeClr val="lt1"/>
              </a:buClr>
              <a:buSzPct val="100000"/>
              <a:defRPr sz="3600">
                <a:solidFill>
                  <a:schemeClr val="lt1"/>
                </a:solidFill>
              </a:defRPr>
            </a:lvl6pPr>
            <a:lvl7pPr lvl="6" rtl="0">
              <a:spcBef>
                <a:spcPts val="0"/>
              </a:spcBef>
              <a:buClr>
                <a:schemeClr val="lt1"/>
              </a:buClr>
              <a:buSzPct val="100000"/>
              <a:defRPr sz="3600">
                <a:solidFill>
                  <a:schemeClr val="lt1"/>
                </a:solidFill>
              </a:defRPr>
            </a:lvl7pPr>
            <a:lvl8pPr lvl="7" rtl="0">
              <a:spcBef>
                <a:spcPts val="0"/>
              </a:spcBef>
              <a:buClr>
                <a:schemeClr val="lt1"/>
              </a:buClr>
              <a:buSzPct val="100000"/>
              <a:defRPr sz="3600">
                <a:solidFill>
                  <a:schemeClr val="lt1"/>
                </a:solidFill>
              </a:defRPr>
            </a:lvl8pPr>
            <a:lvl9pPr lvl="8" rtl="0">
              <a:spcBef>
                <a:spcPts val="0"/>
              </a:spcBef>
              <a:buClr>
                <a:schemeClr val="lt1"/>
              </a:buClr>
              <a:buSzPct val="100000"/>
              <a:defRPr sz="3600">
                <a:solidFill>
                  <a:schemeClr val="lt1"/>
                </a:solidFill>
              </a:defRPr>
            </a:lvl9pPr>
          </a:lstStyle>
          <a:p/>
        </p:txBody>
      </p:sp>
      <p:sp>
        <p:nvSpPr>
          <p:cNvPr id="65" name="Shape 65"/>
          <p:cNvSpPr txBox="1"/>
          <p:nvPr>
            <p:ph idx="1" type="subTitle"/>
          </p:nvPr>
        </p:nvSpPr>
        <p:spPr>
          <a:xfrm>
            <a:off x="845425" y="3127353"/>
            <a:ext cx="7772400" cy="784800"/>
          </a:xfrm>
          <a:prstGeom prst="rect">
            <a:avLst/>
          </a:prstGeom>
        </p:spPr>
        <p:txBody>
          <a:bodyPr anchorCtr="0" anchor="ctr" bIns="91425" lIns="91425" rIns="91425" tIns="91425"/>
          <a:lstStyle>
            <a:lvl1pPr lvl="0" rtl="0">
              <a:spcBef>
                <a:spcPts val="0"/>
              </a:spcBef>
              <a:buClr>
                <a:schemeClr val="lt1"/>
              </a:buClr>
              <a:buSzPct val="100000"/>
              <a:buNone/>
              <a:defRPr sz="1800">
                <a:solidFill>
                  <a:schemeClr val="lt1"/>
                </a:solidFill>
              </a:defRPr>
            </a:lvl1pPr>
            <a:lvl2pPr lvl="1" rtl="0">
              <a:spcBef>
                <a:spcPts val="0"/>
              </a:spcBef>
              <a:buClr>
                <a:schemeClr val="lt1"/>
              </a:buClr>
              <a:buSzPct val="100000"/>
              <a:buNone/>
              <a:defRPr sz="1800">
                <a:solidFill>
                  <a:schemeClr val="lt1"/>
                </a:solidFill>
              </a:defRPr>
            </a:lvl2pPr>
            <a:lvl3pPr lvl="2" rtl="0">
              <a:spcBef>
                <a:spcPts val="0"/>
              </a:spcBef>
              <a:buClr>
                <a:schemeClr val="lt1"/>
              </a:buClr>
              <a:buSzPct val="100000"/>
              <a:buNone/>
              <a:defRPr sz="1800">
                <a:solidFill>
                  <a:schemeClr val="lt1"/>
                </a:solidFill>
              </a:defRPr>
            </a:lvl3pPr>
            <a:lvl4pPr lvl="3" rtl="0">
              <a:spcBef>
                <a:spcPts val="0"/>
              </a:spcBef>
              <a:buClr>
                <a:schemeClr val="lt1"/>
              </a:buClr>
              <a:buNone/>
              <a:defRPr>
                <a:solidFill>
                  <a:schemeClr val="lt1"/>
                </a:solidFill>
              </a:defRPr>
            </a:lvl4pPr>
            <a:lvl5pPr lvl="4" rtl="0">
              <a:spcBef>
                <a:spcPts val="0"/>
              </a:spcBef>
              <a:buClr>
                <a:schemeClr val="lt1"/>
              </a:buClr>
              <a:buNone/>
              <a:defRPr>
                <a:solidFill>
                  <a:schemeClr val="lt1"/>
                </a:solidFill>
              </a:defRPr>
            </a:lvl5pPr>
            <a:lvl6pPr lvl="5" rtl="0">
              <a:spcBef>
                <a:spcPts val="0"/>
              </a:spcBef>
              <a:buClr>
                <a:schemeClr val="lt1"/>
              </a:buClr>
              <a:buNone/>
              <a:defRPr>
                <a:solidFill>
                  <a:schemeClr val="lt1"/>
                </a:solidFill>
              </a:defRPr>
            </a:lvl6pPr>
            <a:lvl7pPr lvl="6" rtl="0">
              <a:spcBef>
                <a:spcPts val="0"/>
              </a:spcBef>
              <a:buClr>
                <a:schemeClr val="lt1"/>
              </a:buClr>
              <a:buNone/>
              <a:defRPr>
                <a:solidFill>
                  <a:schemeClr val="lt1"/>
                </a:solidFill>
              </a:defRPr>
            </a:lvl7pPr>
            <a:lvl8pPr lvl="7" rtl="0">
              <a:spcBef>
                <a:spcPts val="0"/>
              </a:spcBef>
              <a:buClr>
                <a:schemeClr val="lt1"/>
              </a:buClr>
              <a:buNone/>
              <a:defRPr>
                <a:solidFill>
                  <a:schemeClr val="lt1"/>
                </a:solidFill>
              </a:defRPr>
            </a:lvl8pPr>
            <a:lvl9pPr lvl="8" rtl="0">
              <a:spcBef>
                <a:spcPts val="0"/>
              </a:spcBef>
              <a:buClr>
                <a:schemeClr val="lt1"/>
              </a:buClr>
              <a:buNone/>
              <a:defRPr>
                <a:solidFill>
                  <a:schemeClr val="lt1"/>
                </a:solidFill>
              </a:defRPr>
            </a:lvl9pPr>
          </a:lstStyle>
          <a:p/>
        </p:txBody>
      </p:sp>
      <p:sp>
        <p:nvSpPr>
          <p:cNvPr id="66" name="Shape 66"/>
          <p:cNvSpPr/>
          <p:nvPr/>
        </p:nvSpPr>
        <p:spPr>
          <a:xfrm>
            <a:off x="804025" y="3127325"/>
            <a:ext cx="41400" cy="784800"/>
          </a:xfrm>
          <a:prstGeom prst="rect">
            <a:avLst/>
          </a:prstGeom>
          <a:solidFill>
            <a:srgbClr val="D42F1A"/>
          </a:solidFill>
          <a:ln>
            <a:noFill/>
          </a:ln>
        </p:spPr>
        <p:txBody>
          <a:bodyPr anchorCtr="0" anchor="ctr" bIns="91425" lIns="91425" rIns="91425" tIns="91425">
            <a:noAutofit/>
          </a:bodyPr>
          <a:lstStyle/>
          <a:p>
            <a:pPr lvl="0">
              <a:spcBef>
                <a:spcPts val="0"/>
              </a:spcBef>
              <a:buNone/>
            </a:pPr>
            <a:r>
              <a:t/>
            </a:r>
            <a:endParaRPr/>
          </a:p>
        </p:txBody>
      </p:sp>
      <p:sp>
        <p:nvSpPr>
          <p:cNvPr id="67" name="Shape 67"/>
          <p:cNvSpPr/>
          <p:nvPr/>
        </p:nvSpPr>
        <p:spPr>
          <a:xfrm>
            <a:off x="741900" y="4439300"/>
            <a:ext cx="1954200" cy="374100"/>
          </a:xfrm>
          <a:prstGeom prst="roundRect">
            <a:avLst>
              <a:gd fmla="val 16667" name="adj"/>
            </a:avLst>
          </a:prstGeom>
          <a:noFill/>
          <a:ln>
            <a:noFill/>
          </a:ln>
        </p:spPr>
        <p:txBody>
          <a:bodyPr anchorCtr="0" anchor="ctr" bIns="91425" lIns="91425" rIns="91425" tIns="91425">
            <a:noAutofit/>
          </a:bodyPr>
          <a:lstStyle/>
          <a:p>
            <a:pPr lvl="0" rtl="0" algn="ctr">
              <a:spcBef>
                <a:spcPts val="0"/>
              </a:spcBef>
              <a:buNone/>
            </a:pPr>
            <a:r>
              <a:rPr lang="en" sz="1100">
                <a:solidFill>
                  <a:srgbClr val="00B0FF"/>
                </a:solidFill>
                <a:latin typeface="PT Sans Caption"/>
                <a:ea typeface="PT Sans Caption"/>
                <a:cs typeface="PT Sans Caption"/>
                <a:sym typeface="PT Sans Caption"/>
              </a:rPr>
              <a:t>software.mirantis.com</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Training">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Shape 69"/>
          <p:cNvSpPr txBox="1"/>
          <p:nvPr>
            <p:ph type="ctrTitle"/>
          </p:nvPr>
        </p:nvSpPr>
        <p:spPr>
          <a:xfrm>
            <a:off x="791975" y="1805300"/>
            <a:ext cx="7936800" cy="1322100"/>
          </a:xfrm>
          <a:prstGeom prst="rect">
            <a:avLst/>
          </a:prstGeom>
        </p:spPr>
        <p:txBody>
          <a:bodyPr anchorCtr="0" anchor="ctr" bIns="91425" lIns="91425" rIns="91425" tIns="91425"/>
          <a:lstStyle>
            <a:lvl1pPr lvl="0" rtl="0">
              <a:spcBef>
                <a:spcPts val="0"/>
              </a:spcBef>
              <a:buClr>
                <a:schemeClr val="lt1"/>
              </a:buClr>
              <a:buSzPct val="100000"/>
              <a:defRPr sz="3600">
                <a:solidFill>
                  <a:schemeClr val="lt1"/>
                </a:solidFill>
              </a:defRPr>
            </a:lvl1pPr>
            <a:lvl2pPr lvl="1" rtl="0">
              <a:spcBef>
                <a:spcPts val="0"/>
              </a:spcBef>
              <a:buClr>
                <a:schemeClr val="lt1"/>
              </a:buClr>
              <a:buSzPct val="100000"/>
              <a:defRPr sz="3600">
                <a:solidFill>
                  <a:schemeClr val="lt1"/>
                </a:solidFill>
              </a:defRPr>
            </a:lvl2pPr>
            <a:lvl3pPr lvl="2" rtl="0">
              <a:spcBef>
                <a:spcPts val="0"/>
              </a:spcBef>
              <a:buClr>
                <a:schemeClr val="lt1"/>
              </a:buClr>
              <a:buSzPct val="100000"/>
              <a:defRPr sz="3600">
                <a:solidFill>
                  <a:schemeClr val="lt1"/>
                </a:solidFill>
              </a:defRPr>
            </a:lvl3pPr>
            <a:lvl4pPr lvl="3" rtl="0">
              <a:spcBef>
                <a:spcPts val="0"/>
              </a:spcBef>
              <a:buClr>
                <a:schemeClr val="lt1"/>
              </a:buClr>
              <a:buSzPct val="100000"/>
              <a:defRPr sz="3600">
                <a:solidFill>
                  <a:schemeClr val="lt1"/>
                </a:solidFill>
              </a:defRPr>
            </a:lvl4pPr>
            <a:lvl5pPr lvl="4" rtl="0">
              <a:spcBef>
                <a:spcPts val="0"/>
              </a:spcBef>
              <a:buClr>
                <a:schemeClr val="lt1"/>
              </a:buClr>
              <a:buSzPct val="100000"/>
              <a:defRPr sz="3600">
                <a:solidFill>
                  <a:schemeClr val="lt1"/>
                </a:solidFill>
              </a:defRPr>
            </a:lvl5pPr>
            <a:lvl6pPr lvl="5" rtl="0">
              <a:spcBef>
                <a:spcPts val="0"/>
              </a:spcBef>
              <a:buClr>
                <a:schemeClr val="lt1"/>
              </a:buClr>
              <a:buSzPct val="100000"/>
              <a:defRPr sz="3600">
                <a:solidFill>
                  <a:schemeClr val="lt1"/>
                </a:solidFill>
              </a:defRPr>
            </a:lvl6pPr>
            <a:lvl7pPr lvl="6" rtl="0">
              <a:spcBef>
                <a:spcPts val="0"/>
              </a:spcBef>
              <a:buClr>
                <a:schemeClr val="lt1"/>
              </a:buClr>
              <a:buSzPct val="100000"/>
              <a:defRPr sz="3600">
                <a:solidFill>
                  <a:schemeClr val="lt1"/>
                </a:solidFill>
              </a:defRPr>
            </a:lvl7pPr>
            <a:lvl8pPr lvl="7" rtl="0">
              <a:spcBef>
                <a:spcPts val="0"/>
              </a:spcBef>
              <a:buClr>
                <a:schemeClr val="lt1"/>
              </a:buClr>
              <a:buSzPct val="100000"/>
              <a:defRPr sz="3600">
                <a:solidFill>
                  <a:schemeClr val="lt1"/>
                </a:solidFill>
              </a:defRPr>
            </a:lvl8pPr>
            <a:lvl9pPr lvl="8" rtl="0">
              <a:spcBef>
                <a:spcPts val="0"/>
              </a:spcBef>
              <a:buClr>
                <a:schemeClr val="lt1"/>
              </a:buClr>
              <a:buSzPct val="100000"/>
              <a:defRPr sz="3600">
                <a:solidFill>
                  <a:schemeClr val="lt1"/>
                </a:solidFill>
              </a:defRPr>
            </a:lvl9pPr>
          </a:lstStyle>
          <a:p/>
        </p:txBody>
      </p:sp>
      <p:sp>
        <p:nvSpPr>
          <p:cNvPr id="70" name="Shape 70"/>
          <p:cNvSpPr txBox="1"/>
          <p:nvPr>
            <p:ph idx="1" type="subTitle"/>
          </p:nvPr>
        </p:nvSpPr>
        <p:spPr>
          <a:xfrm>
            <a:off x="921625" y="3127353"/>
            <a:ext cx="7772400" cy="784800"/>
          </a:xfrm>
          <a:prstGeom prst="rect">
            <a:avLst/>
          </a:prstGeom>
        </p:spPr>
        <p:txBody>
          <a:bodyPr anchorCtr="0" anchor="ctr" bIns="91425" lIns="91425" rIns="91425" tIns="91425"/>
          <a:lstStyle>
            <a:lvl1pPr lvl="0" rtl="0">
              <a:spcBef>
                <a:spcPts val="0"/>
              </a:spcBef>
              <a:buClr>
                <a:schemeClr val="lt1"/>
              </a:buClr>
              <a:buSzPct val="100000"/>
              <a:buNone/>
              <a:defRPr sz="1800">
                <a:solidFill>
                  <a:schemeClr val="lt1"/>
                </a:solidFill>
              </a:defRPr>
            </a:lvl1pPr>
            <a:lvl2pPr lvl="1" rtl="0">
              <a:spcBef>
                <a:spcPts val="0"/>
              </a:spcBef>
              <a:buClr>
                <a:schemeClr val="lt1"/>
              </a:buClr>
              <a:buSzPct val="100000"/>
              <a:buNone/>
              <a:defRPr sz="1800">
                <a:solidFill>
                  <a:schemeClr val="lt1"/>
                </a:solidFill>
              </a:defRPr>
            </a:lvl2pPr>
            <a:lvl3pPr lvl="2" rtl="0">
              <a:spcBef>
                <a:spcPts val="0"/>
              </a:spcBef>
              <a:buClr>
                <a:schemeClr val="lt1"/>
              </a:buClr>
              <a:buSzPct val="100000"/>
              <a:buNone/>
              <a:defRPr sz="1800">
                <a:solidFill>
                  <a:schemeClr val="lt1"/>
                </a:solidFill>
              </a:defRPr>
            </a:lvl3pPr>
            <a:lvl4pPr lvl="3" rtl="0">
              <a:spcBef>
                <a:spcPts val="0"/>
              </a:spcBef>
              <a:buClr>
                <a:schemeClr val="lt1"/>
              </a:buClr>
              <a:buNone/>
              <a:defRPr>
                <a:solidFill>
                  <a:schemeClr val="lt1"/>
                </a:solidFill>
              </a:defRPr>
            </a:lvl4pPr>
            <a:lvl5pPr lvl="4" rtl="0">
              <a:spcBef>
                <a:spcPts val="0"/>
              </a:spcBef>
              <a:buClr>
                <a:schemeClr val="lt1"/>
              </a:buClr>
              <a:buNone/>
              <a:defRPr>
                <a:solidFill>
                  <a:schemeClr val="lt1"/>
                </a:solidFill>
              </a:defRPr>
            </a:lvl5pPr>
            <a:lvl6pPr lvl="5" rtl="0">
              <a:spcBef>
                <a:spcPts val="0"/>
              </a:spcBef>
              <a:buClr>
                <a:schemeClr val="lt1"/>
              </a:buClr>
              <a:buNone/>
              <a:defRPr>
                <a:solidFill>
                  <a:schemeClr val="lt1"/>
                </a:solidFill>
              </a:defRPr>
            </a:lvl6pPr>
            <a:lvl7pPr lvl="6" rtl="0">
              <a:spcBef>
                <a:spcPts val="0"/>
              </a:spcBef>
              <a:buClr>
                <a:schemeClr val="lt1"/>
              </a:buClr>
              <a:buNone/>
              <a:defRPr>
                <a:solidFill>
                  <a:schemeClr val="lt1"/>
                </a:solidFill>
              </a:defRPr>
            </a:lvl7pPr>
            <a:lvl8pPr lvl="7" rtl="0">
              <a:spcBef>
                <a:spcPts val="0"/>
              </a:spcBef>
              <a:buClr>
                <a:schemeClr val="lt1"/>
              </a:buClr>
              <a:buNone/>
              <a:defRPr>
                <a:solidFill>
                  <a:schemeClr val="lt1"/>
                </a:solidFill>
              </a:defRPr>
            </a:lvl8pPr>
            <a:lvl9pPr lvl="8" rtl="0">
              <a:spcBef>
                <a:spcPts val="0"/>
              </a:spcBef>
              <a:buClr>
                <a:schemeClr val="lt1"/>
              </a:buClr>
              <a:buNone/>
              <a:defRPr>
                <a:solidFill>
                  <a:schemeClr val="lt1"/>
                </a:solidFill>
              </a:defRPr>
            </a:lvl9pPr>
          </a:lstStyle>
          <a:p/>
        </p:txBody>
      </p:sp>
      <p:sp>
        <p:nvSpPr>
          <p:cNvPr id="71" name="Shape 71"/>
          <p:cNvSpPr/>
          <p:nvPr/>
        </p:nvSpPr>
        <p:spPr>
          <a:xfrm>
            <a:off x="880225" y="3127325"/>
            <a:ext cx="41400" cy="784800"/>
          </a:xfrm>
          <a:prstGeom prst="rect">
            <a:avLst/>
          </a:prstGeom>
          <a:solidFill>
            <a:srgbClr val="D42F1A"/>
          </a:solidFill>
          <a:ln>
            <a:noFill/>
          </a:ln>
        </p:spPr>
        <p:txBody>
          <a:bodyPr anchorCtr="0" anchor="ctr" bIns="91425" lIns="91425" rIns="91425" tIns="91425">
            <a:noAutofit/>
          </a:bodyPr>
          <a:lstStyle/>
          <a:p>
            <a:pPr lvl="0">
              <a:spcBef>
                <a:spcPts val="0"/>
              </a:spcBef>
              <a:buNone/>
            </a:pPr>
            <a:r>
              <a:t/>
            </a:r>
            <a:endParaRPr/>
          </a:p>
        </p:txBody>
      </p:sp>
      <p:sp>
        <p:nvSpPr>
          <p:cNvPr id="72" name="Shape 72"/>
          <p:cNvSpPr/>
          <p:nvPr/>
        </p:nvSpPr>
        <p:spPr>
          <a:xfrm>
            <a:off x="741900" y="4439300"/>
            <a:ext cx="1954200" cy="374100"/>
          </a:xfrm>
          <a:prstGeom prst="roundRect">
            <a:avLst>
              <a:gd fmla="val 16667" name="adj"/>
            </a:avLst>
          </a:prstGeom>
          <a:noFill/>
          <a:ln>
            <a:noFill/>
          </a:ln>
        </p:spPr>
        <p:txBody>
          <a:bodyPr anchorCtr="0" anchor="ctr" bIns="91425" lIns="91425" rIns="91425" tIns="91425">
            <a:noAutofit/>
          </a:bodyPr>
          <a:lstStyle/>
          <a:p>
            <a:pPr lvl="0" rtl="0" algn="ctr">
              <a:spcBef>
                <a:spcPts val="0"/>
              </a:spcBef>
              <a:buNone/>
            </a:pPr>
            <a:r>
              <a:rPr lang="en" sz="1100">
                <a:solidFill>
                  <a:srgbClr val="00B0FF"/>
                </a:solidFill>
                <a:latin typeface="PT Sans Caption"/>
                <a:ea typeface="PT Sans Caption"/>
                <a:cs typeface="PT Sans Caption"/>
                <a:sym typeface="PT Sans Caption"/>
              </a:rPr>
              <a:t>training.mirantis.com</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Express">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Shape 74"/>
          <p:cNvSpPr txBox="1"/>
          <p:nvPr>
            <p:ph idx="1" type="subTitle"/>
          </p:nvPr>
        </p:nvSpPr>
        <p:spPr>
          <a:xfrm>
            <a:off x="845425" y="3127353"/>
            <a:ext cx="7772400" cy="784800"/>
          </a:xfrm>
          <a:prstGeom prst="rect">
            <a:avLst/>
          </a:prstGeom>
        </p:spPr>
        <p:txBody>
          <a:bodyPr anchorCtr="0" anchor="ctr" bIns="91425" lIns="91425" rIns="91425" tIns="91425"/>
          <a:lstStyle>
            <a:lvl1pPr lvl="0" rtl="0">
              <a:spcBef>
                <a:spcPts val="0"/>
              </a:spcBef>
              <a:buClr>
                <a:schemeClr val="lt1"/>
              </a:buClr>
              <a:buSzPct val="100000"/>
              <a:buNone/>
              <a:defRPr sz="1800">
                <a:solidFill>
                  <a:schemeClr val="lt1"/>
                </a:solidFill>
              </a:defRPr>
            </a:lvl1pPr>
            <a:lvl2pPr lvl="1" rtl="0">
              <a:spcBef>
                <a:spcPts val="0"/>
              </a:spcBef>
              <a:buClr>
                <a:schemeClr val="lt1"/>
              </a:buClr>
              <a:buSzPct val="100000"/>
              <a:buNone/>
              <a:defRPr sz="1800">
                <a:solidFill>
                  <a:schemeClr val="lt1"/>
                </a:solidFill>
              </a:defRPr>
            </a:lvl2pPr>
            <a:lvl3pPr lvl="2" rtl="0">
              <a:spcBef>
                <a:spcPts val="0"/>
              </a:spcBef>
              <a:buClr>
                <a:schemeClr val="lt1"/>
              </a:buClr>
              <a:buSzPct val="100000"/>
              <a:buNone/>
              <a:defRPr sz="1800">
                <a:solidFill>
                  <a:schemeClr val="lt1"/>
                </a:solidFill>
              </a:defRPr>
            </a:lvl3pPr>
            <a:lvl4pPr lvl="3" rtl="0">
              <a:spcBef>
                <a:spcPts val="0"/>
              </a:spcBef>
              <a:buClr>
                <a:schemeClr val="lt1"/>
              </a:buClr>
              <a:buNone/>
              <a:defRPr>
                <a:solidFill>
                  <a:schemeClr val="lt1"/>
                </a:solidFill>
              </a:defRPr>
            </a:lvl4pPr>
            <a:lvl5pPr lvl="4" rtl="0">
              <a:spcBef>
                <a:spcPts val="0"/>
              </a:spcBef>
              <a:buClr>
                <a:schemeClr val="lt1"/>
              </a:buClr>
              <a:buNone/>
              <a:defRPr>
                <a:solidFill>
                  <a:schemeClr val="lt1"/>
                </a:solidFill>
              </a:defRPr>
            </a:lvl5pPr>
            <a:lvl6pPr lvl="5" rtl="0">
              <a:spcBef>
                <a:spcPts val="0"/>
              </a:spcBef>
              <a:buClr>
                <a:schemeClr val="lt1"/>
              </a:buClr>
              <a:buNone/>
              <a:defRPr>
                <a:solidFill>
                  <a:schemeClr val="lt1"/>
                </a:solidFill>
              </a:defRPr>
            </a:lvl6pPr>
            <a:lvl7pPr lvl="6" rtl="0">
              <a:spcBef>
                <a:spcPts val="0"/>
              </a:spcBef>
              <a:buClr>
                <a:schemeClr val="lt1"/>
              </a:buClr>
              <a:buNone/>
              <a:defRPr>
                <a:solidFill>
                  <a:schemeClr val="lt1"/>
                </a:solidFill>
              </a:defRPr>
            </a:lvl7pPr>
            <a:lvl8pPr lvl="7" rtl="0">
              <a:spcBef>
                <a:spcPts val="0"/>
              </a:spcBef>
              <a:buClr>
                <a:schemeClr val="lt1"/>
              </a:buClr>
              <a:buNone/>
              <a:defRPr>
                <a:solidFill>
                  <a:schemeClr val="lt1"/>
                </a:solidFill>
              </a:defRPr>
            </a:lvl8pPr>
            <a:lvl9pPr lvl="8" rtl="0">
              <a:spcBef>
                <a:spcPts val="0"/>
              </a:spcBef>
              <a:buClr>
                <a:schemeClr val="lt1"/>
              </a:buClr>
              <a:buNone/>
              <a:defRPr>
                <a:solidFill>
                  <a:schemeClr val="lt1"/>
                </a:solidFill>
              </a:defRPr>
            </a:lvl9pPr>
          </a:lstStyle>
          <a:p/>
        </p:txBody>
      </p:sp>
      <p:sp>
        <p:nvSpPr>
          <p:cNvPr id="75" name="Shape 75"/>
          <p:cNvSpPr/>
          <p:nvPr/>
        </p:nvSpPr>
        <p:spPr>
          <a:xfrm>
            <a:off x="804025" y="3127325"/>
            <a:ext cx="41400" cy="784800"/>
          </a:xfrm>
          <a:prstGeom prst="rect">
            <a:avLst/>
          </a:prstGeom>
          <a:solidFill>
            <a:srgbClr val="D42F1A"/>
          </a:solidFill>
          <a:ln>
            <a:noFill/>
          </a:ln>
        </p:spPr>
        <p:txBody>
          <a:bodyPr anchorCtr="0" anchor="ctr" bIns="91425" lIns="91425" rIns="91425" tIns="91425">
            <a:noAutofit/>
          </a:bodyPr>
          <a:lstStyle/>
          <a:p>
            <a:pPr lvl="0">
              <a:spcBef>
                <a:spcPts val="0"/>
              </a:spcBef>
              <a:buNone/>
            </a:pPr>
            <a:r>
              <a:t/>
            </a:r>
            <a:endParaRPr/>
          </a:p>
        </p:txBody>
      </p:sp>
      <p:sp>
        <p:nvSpPr>
          <p:cNvPr id="76" name="Shape 76"/>
          <p:cNvSpPr/>
          <p:nvPr/>
        </p:nvSpPr>
        <p:spPr>
          <a:xfrm>
            <a:off x="741900" y="4439300"/>
            <a:ext cx="1954200" cy="374100"/>
          </a:xfrm>
          <a:prstGeom prst="roundRect">
            <a:avLst>
              <a:gd fmla="val 16667" name="adj"/>
            </a:avLst>
          </a:prstGeom>
          <a:noFill/>
          <a:ln>
            <a:noFill/>
          </a:ln>
        </p:spPr>
        <p:txBody>
          <a:bodyPr anchorCtr="0" anchor="ctr" bIns="91425" lIns="91425" rIns="91425" tIns="91425">
            <a:noAutofit/>
          </a:bodyPr>
          <a:lstStyle/>
          <a:p>
            <a:pPr lvl="0" rtl="0" algn="ctr">
              <a:spcBef>
                <a:spcPts val="0"/>
              </a:spcBef>
              <a:buNone/>
            </a:pPr>
            <a:r>
              <a:rPr lang="en" sz="1100">
                <a:solidFill>
                  <a:srgbClr val="00B0FF"/>
                </a:solidFill>
                <a:latin typeface="PT Sans Caption"/>
                <a:ea typeface="PT Sans Caption"/>
                <a:cs typeface="PT Sans Caption"/>
                <a:sym typeface="PT Sans Caption"/>
              </a:rPr>
              <a:t>express.mirantis.com</a:t>
            </a:r>
          </a:p>
        </p:txBody>
      </p:sp>
      <p:sp>
        <p:nvSpPr>
          <p:cNvPr id="77" name="Shape 77"/>
          <p:cNvSpPr txBox="1"/>
          <p:nvPr>
            <p:ph type="ctrTitle"/>
          </p:nvPr>
        </p:nvSpPr>
        <p:spPr>
          <a:xfrm>
            <a:off x="715775" y="1583350"/>
            <a:ext cx="5504700" cy="1544100"/>
          </a:xfrm>
          <a:prstGeom prst="rect">
            <a:avLst/>
          </a:prstGeom>
        </p:spPr>
        <p:txBody>
          <a:bodyPr anchorCtr="0" anchor="ctr" bIns="91425" lIns="91425" rIns="91425" tIns="91425"/>
          <a:lstStyle>
            <a:lvl1pPr lvl="0" rtl="0">
              <a:spcBef>
                <a:spcPts val="0"/>
              </a:spcBef>
              <a:buClr>
                <a:schemeClr val="lt1"/>
              </a:buClr>
              <a:buSzPct val="100000"/>
              <a:defRPr sz="3600">
                <a:solidFill>
                  <a:schemeClr val="lt1"/>
                </a:solidFill>
              </a:defRPr>
            </a:lvl1pPr>
            <a:lvl2pPr lvl="1" rtl="0">
              <a:spcBef>
                <a:spcPts val="0"/>
              </a:spcBef>
              <a:buClr>
                <a:schemeClr val="lt1"/>
              </a:buClr>
              <a:buSzPct val="100000"/>
              <a:defRPr sz="3600">
                <a:solidFill>
                  <a:schemeClr val="lt1"/>
                </a:solidFill>
              </a:defRPr>
            </a:lvl2pPr>
            <a:lvl3pPr lvl="2" rtl="0">
              <a:spcBef>
                <a:spcPts val="0"/>
              </a:spcBef>
              <a:buClr>
                <a:schemeClr val="lt1"/>
              </a:buClr>
              <a:buSzPct val="100000"/>
              <a:defRPr sz="3600">
                <a:solidFill>
                  <a:schemeClr val="lt1"/>
                </a:solidFill>
              </a:defRPr>
            </a:lvl3pPr>
            <a:lvl4pPr lvl="3" rtl="0">
              <a:spcBef>
                <a:spcPts val="0"/>
              </a:spcBef>
              <a:buClr>
                <a:schemeClr val="lt1"/>
              </a:buClr>
              <a:buSzPct val="100000"/>
              <a:defRPr sz="3600">
                <a:solidFill>
                  <a:schemeClr val="lt1"/>
                </a:solidFill>
              </a:defRPr>
            </a:lvl4pPr>
            <a:lvl5pPr lvl="4" rtl="0">
              <a:spcBef>
                <a:spcPts val="0"/>
              </a:spcBef>
              <a:buClr>
                <a:schemeClr val="lt1"/>
              </a:buClr>
              <a:buSzPct val="100000"/>
              <a:defRPr sz="3600">
                <a:solidFill>
                  <a:schemeClr val="lt1"/>
                </a:solidFill>
              </a:defRPr>
            </a:lvl5pPr>
            <a:lvl6pPr lvl="5" rtl="0">
              <a:spcBef>
                <a:spcPts val="0"/>
              </a:spcBef>
              <a:buClr>
                <a:schemeClr val="lt1"/>
              </a:buClr>
              <a:buSzPct val="100000"/>
              <a:defRPr sz="3600">
                <a:solidFill>
                  <a:schemeClr val="lt1"/>
                </a:solidFill>
              </a:defRPr>
            </a:lvl6pPr>
            <a:lvl7pPr lvl="6" rtl="0">
              <a:spcBef>
                <a:spcPts val="0"/>
              </a:spcBef>
              <a:buClr>
                <a:schemeClr val="lt1"/>
              </a:buClr>
              <a:buSzPct val="100000"/>
              <a:defRPr sz="3600">
                <a:solidFill>
                  <a:schemeClr val="lt1"/>
                </a:solidFill>
              </a:defRPr>
            </a:lvl7pPr>
            <a:lvl8pPr lvl="7" rtl="0">
              <a:spcBef>
                <a:spcPts val="0"/>
              </a:spcBef>
              <a:buClr>
                <a:schemeClr val="lt1"/>
              </a:buClr>
              <a:buSzPct val="100000"/>
              <a:defRPr sz="3600">
                <a:solidFill>
                  <a:schemeClr val="lt1"/>
                </a:solidFill>
              </a:defRPr>
            </a:lvl8pPr>
            <a:lvl9pPr lvl="8" rtl="0">
              <a:spcBef>
                <a:spcPts val="0"/>
              </a:spcBef>
              <a:buClr>
                <a:schemeClr val="lt1"/>
              </a:buClr>
              <a:buSzPct val="100000"/>
              <a:defRPr sz="3600">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Shape 79"/>
          <p:cNvSpPr txBox="1"/>
          <p:nvPr>
            <p:ph idx="1" type="subTitle"/>
          </p:nvPr>
        </p:nvSpPr>
        <p:spPr>
          <a:xfrm>
            <a:off x="682225" y="3127350"/>
            <a:ext cx="7825800" cy="784800"/>
          </a:xfrm>
          <a:prstGeom prst="rect">
            <a:avLst/>
          </a:prstGeom>
        </p:spPr>
        <p:txBody>
          <a:bodyPr anchorCtr="0" anchor="ctr" bIns="91425" lIns="91425" rIns="91425" tIns="91425"/>
          <a:lstStyle>
            <a:lvl1pPr lvl="0" rtl="0" algn="ctr">
              <a:spcBef>
                <a:spcPts val="0"/>
              </a:spcBef>
              <a:buClr>
                <a:srgbClr val="95B3D7"/>
              </a:buClr>
              <a:buSzPct val="100000"/>
              <a:buNone/>
              <a:defRPr sz="1800">
                <a:solidFill>
                  <a:srgbClr val="95B3D7"/>
                </a:solidFill>
              </a:defRPr>
            </a:lvl1pPr>
            <a:lvl2pPr lvl="1" rtl="0" algn="ctr">
              <a:spcBef>
                <a:spcPts val="0"/>
              </a:spcBef>
              <a:buClr>
                <a:srgbClr val="95B3D7"/>
              </a:buClr>
              <a:buSzPct val="100000"/>
              <a:buNone/>
              <a:defRPr sz="1800">
                <a:solidFill>
                  <a:srgbClr val="95B3D7"/>
                </a:solidFill>
              </a:defRPr>
            </a:lvl2pPr>
            <a:lvl3pPr lvl="2" rtl="0" algn="ctr">
              <a:spcBef>
                <a:spcPts val="0"/>
              </a:spcBef>
              <a:buClr>
                <a:srgbClr val="95B3D7"/>
              </a:buClr>
              <a:buSzPct val="100000"/>
              <a:buNone/>
              <a:defRPr sz="1800">
                <a:solidFill>
                  <a:srgbClr val="95B3D7"/>
                </a:solidFill>
              </a:defRPr>
            </a:lvl3pPr>
            <a:lvl4pPr lvl="3" rtl="0" algn="ctr">
              <a:spcBef>
                <a:spcPts val="0"/>
              </a:spcBef>
              <a:buClr>
                <a:srgbClr val="95B3D7"/>
              </a:buClr>
              <a:buNone/>
              <a:defRPr>
                <a:solidFill>
                  <a:srgbClr val="95B3D7"/>
                </a:solidFill>
              </a:defRPr>
            </a:lvl4pPr>
            <a:lvl5pPr lvl="4" rtl="0" algn="ctr">
              <a:spcBef>
                <a:spcPts val="0"/>
              </a:spcBef>
              <a:buClr>
                <a:srgbClr val="95B3D7"/>
              </a:buClr>
              <a:buNone/>
              <a:defRPr>
                <a:solidFill>
                  <a:srgbClr val="95B3D7"/>
                </a:solidFill>
              </a:defRPr>
            </a:lvl5pPr>
            <a:lvl6pPr lvl="5" rtl="0" algn="ctr">
              <a:spcBef>
                <a:spcPts val="0"/>
              </a:spcBef>
              <a:buClr>
                <a:srgbClr val="95B3D7"/>
              </a:buClr>
              <a:buNone/>
              <a:defRPr>
                <a:solidFill>
                  <a:srgbClr val="95B3D7"/>
                </a:solidFill>
              </a:defRPr>
            </a:lvl6pPr>
            <a:lvl7pPr lvl="6" rtl="0" algn="ctr">
              <a:spcBef>
                <a:spcPts val="0"/>
              </a:spcBef>
              <a:buClr>
                <a:srgbClr val="95B3D7"/>
              </a:buClr>
              <a:buNone/>
              <a:defRPr>
                <a:solidFill>
                  <a:srgbClr val="95B3D7"/>
                </a:solidFill>
              </a:defRPr>
            </a:lvl7pPr>
            <a:lvl8pPr lvl="7" rtl="0" algn="ctr">
              <a:spcBef>
                <a:spcPts val="0"/>
              </a:spcBef>
              <a:buClr>
                <a:srgbClr val="95B3D7"/>
              </a:buClr>
              <a:buNone/>
              <a:defRPr>
                <a:solidFill>
                  <a:srgbClr val="95B3D7"/>
                </a:solidFill>
              </a:defRPr>
            </a:lvl8pPr>
            <a:lvl9pPr lvl="8" rtl="0" algn="ctr">
              <a:spcBef>
                <a:spcPts val="0"/>
              </a:spcBef>
              <a:buClr>
                <a:srgbClr val="95B3D7"/>
              </a:buClr>
              <a:buNone/>
              <a:defRPr>
                <a:solidFill>
                  <a:srgbClr val="95B3D7"/>
                </a:solidFill>
              </a:defRPr>
            </a:lvl9pPr>
          </a:lstStyle>
          <a:p/>
        </p:txBody>
      </p:sp>
      <p:sp>
        <p:nvSpPr>
          <p:cNvPr id="80" name="Shape 80"/>
          <p:cNvSpPr txBox="1"/>
          <p:nvPr>
            <p:ph type="ctrTitle"/>
          </p:nvPr>
        </p:nvSpPr>
        <p:spPr>
          <a:xfrm>
            <a:off x="682225" y="1805300"/>
            <a:ext cx="7825800" cy="1322100"/>
          </a:xfrm>
          <a:prstGeom prst="rect">
            <a:avLst/>
          </a:prstGeom>
        </p:spPr>
        <p:txBody>
          <a:bodyPr anchorCtr="0" anchor="ctr" bIns="91425" lIns="91425" rIns="91425" tIns="91425"/>
          <a:lstStyle>
            <a:lvl1pPr lvl="0" rtl="0" algn="ctr">
              <a:spcBef>
                <a:spcPts val="0"/>
              </a:spcBef>
              <a:buClr>
                <a:schemeClr val="lt1"/>
              </a:buClr>
              <a:buSzPct val="100000"/>
              <a:defRPr sz="3600">
                <a:solidFill>
                  <a:schemeClr val="lt1"/>
                </a:solidFill>
              </a:defRPr>
            </a:lvl1pPr>
            <a:lvl2pPr lvl="1" rtl="0" algn="ctr">
              <a:spcBef>
                <a:spcPts val="0"/>
              </a:spcBef>
              <a:buClr>
                <a:schemeClr val="lt1"/>
              </a:buClr>
              <a:buSzPct val="100000"/>
              <a:defRPr sz="3600">
                <a:solidFill>
                  <a:schemeClr val="lt1"/>
                </a:solidFill>
              </a:defRPr>
            </a:lvl2pPr>
            <a:lvl3pPr lvl="2" rtl="0" algn="ctr">
              <a:spcBef>
                <a:spcPts val="0"/>
              </a:spcBef>
              <a:buClr>
                <a:schemeClr val="lt1"/>
              </a:buClr>
              <a:buSzPct val="100000"/>
              <a:defRPr sz="3600">
                <a:solidFill>
                  <a:schemeClr val="lt1"/>
                </a:solidFill>
              </a:defRPr>
            </a:lvl3pPr>
            <a:lvl4pPr lvl="3" rtl="0" algn="ctr">
              <a:spcBef>
                <a:spcPts val="0"/>
              </a:spcBef>
              <a:buClr>
                <a:schemeClr val="lt1"/>
              </a:buClr>
              <a:buSzPct val="100000"/>
              <a:defRPr sz="3600">
                <a:solidFill>
                  <a:schemeClr val="lt1"/>
                </a:solidFill>
              </a:defRPr>
            </a:lvl4pPr>
            <a:lvl5pPr lvl="4" rtl="0" algn="ctr">
              <a:spcBef>
                <a:spcPts val="0"/>
              </a:spcBef>
              <a:buClr>
                <a:schemeClr val="lt1"/>
              </a:buClr>
              <a:buSzPct val="100000"/>
              <a:defRPr sz="3600">
                <a:solidFill>
                  <a:schemeClr val="lt1"/>
                </a:solidFill>
              </a:defRPr>
            </a:lvl5pPr>
            <a:lvl6pPr lvl="5" rtl="0" algn="ctr">
              <a:spcBef>
                <a:spcPts val="0"/>
              </a:spcBef>
              <a:buClr>
                <a:schemeClr val="lt1"/>
              </a:buClr>
              <a:buSzPct val="100000"/>
              <a:defRPr sz="3600">
                <a:solidFill>
                  <a:schemeClr val="lt1"/>
                </a:solidFill>
              </a:defRPr>
            </a:lvl6pPr>
            <a:lvl7pPr lvl="6" rtl="0" algn="ctr">
              <a:spcBef>
                <a:spcPts val="0"/>
              </a:spcBef>
              <a:buClr>
                <a:schemeClr val="lt1"/>
              </a:buClr>
              <a:buSzPct val="100000"/>
              <a:defRPr sz="3600">
                <a:solidFill>
                  <a:schemeClr val="lt1"/>
                </a:solidFill>
              </a:defRPr>
            </a:lvl7pPr>
            <a:lvl8pPr lvl="7" rtl="0" algn="ctr">
              <a:spcBef>
                <a:spcPts val="0"/>
              </a:spcBef>
              <a:buClr>
                <a:schemeClr val="lt1"/>
              </a:buClr>
              <a:buSzPct val="100000"/>
              <a:defRPr sz="3600">
                <a:solidFill>
                  <a:schemeClr val="lt1"/>
                </a:solidFill>
              </a:defRPr>
            </a:lvl8pPr>
            <a:lvl9pPr lvl="8" rtl="0" algn="ctr">
              <a:spcBef>
                <a:spcPts val="0"/>
              </a:spcBef>
              <a:buClr>
                <a:schemeClr val="lt1"/>
              </a:buClr>
              <a:buSzPct val="100000"/>
              <a:defRPr sz="3600">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Shape 82"/>
          <p:cNvSpPr txBox="1"/>
          <p:nvPr>
            <p:ph type="title"/>
          </p:nvPr>
        </p:nvSpPr>
        <p:spPr>
          <a:xfrm>
            <a:off x="80275" y="0"/>
            <a:ext cx="8039700" cy="949800"/>
          </a:xfrm>
          <a:prstGeom prst="rect">
            <a:avLst/>
          </a:prstGeom>
        </p:spPr>
        <p:txBody>
          <a:bodyPr anchorCtr="0" anchor="ctr" bIns="91425" lIns="91425" rIns="91425" tIns="91425"/>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p:txBody>
      </p:sp>
      <p:sp>
        <p:nvSpPr>
          <p:cNvPr id="83" name="Shape 83"/>
          <p:cNvSpPr txBox="1"/>
          <p:nvPr>
            <p:ph idx="1" type="body"/>
          </p:nvPr>
        </p:nvSpPr>
        <p:spPr>
          <a:xfrm>
            <a:off x="457200" y="1200150"/>
            <a:ext cx="8229600" cy="3725700"/>
          </a:xfrm>
          <a:prstGeom prst="rect">
            <a:avLst/>
          </a:prstGeom>
        </p:spPr>
        <p:txBody>
          <a:bodyPr anchorCtr="0" anchor="t" bIns="91425" lIns="91425" rIns="91425" tIns="91425"/>
          <a:lstStyle>
            <a:lvl1pPr lvl="0" rtl="0">
              <a:lnSpc>
                <a:spcPct val="100000"/>
              </a:lnSpc>
              <a:spcBef>
                <a:spcPts val="0"/>
              </a:spcBef>
              <a:spcAft>
                <a:spcPts val="600"/>
              </a:spcAft>
              <a:buClr>
                <a:srgbClr val="D42F1A"/>
              </a:buClr>
              <a:buSzPct val="100000"/>
              <a:defRPr sz="2400">
                <a:solidFill>
                  <a:srgbClr val="000000"/>
                </a:solidFill>
              </a:defRPr>
            </a:lvl1pPr>
            <a:lvl2pPr lvl="1" rtl="0">
              <a:lnSpc>
                <a:spcPct val="100000"/>
              </a:lnSpc>
              <a:spcBef>
                <a:spcPts val="0"/>
              </a:spcBef>
              <a:spcAft>
                <a:spcPts val="600"/>
              </a:spcAft>
              <a:buClr>
                <a:srgbClr val="0070C0"/>
              </a:buClr>
              <a:buSzPct val="100000"/>
              <a:buChar char="●"/>
              <a:defRPr sz="2000"/>
            </a:lvl2pPr>
            <a:lvl3pPr lvl="2" rtl="0">
              <a:lnSpc>
                <a:spcPct val="100000"/>
              </a:lnSpc>
              <a:spcBef>
                <a:spcPts val="0"/>
              </a:spcBef>
              <a:spcAft>
                <a:spcPts val="600"/>
              </a:spcAft>
              <a:buSzPct val="100000"/>
              <a:defRPr sz="1800"/>
            </a:lvl3pPr>
            <a:lvl4pPr lvl="3" rtl="0">
              <a:lnSpc>
                <a:spcPct val="100000"/>
              </a:lnSpc>
              <a:spcBef>
                <a:spcPts val="0"/>
              </a:spcBef>
              <a:spcAft>
                <a:spcPts val="600"/>
              </a:spcAft>
              <a:buSzPct val="100000"/>
              <a:defRPr sz="1600"/>
            </a:lvl4pPr>
            <a:lvl5pPr lvl="4" rtl="0">
              <a:lnSpc>
                <a:spcPct val="100000"/>
              </a:lnSpc>
              <a:spcBef>
                <a:spcPts val="0"/>
              </a:spcBef>
              <a:spcAft>
                <a:spcPts val="600"/>
              </a:spcAft>
              <a:buSzPct val="100000"/>
              <a:defRPr sz="1600"/>
            </a:lvl5pPr>
            <a:lvl6pPr lvl="5" rtl="0">
              <a:lnSpc>
                <a:spcPct val="100000"/>
              </a:lnSpc>
              <a:spcBef>
                <a:spcPts val="0"/>
              </a:spcBef>
              <a:spcAft>
                <a:spcPts val="600"/>
              </a:spcAft>
              <a:buSzPct val="100000"/>
              <a:defRPr sz="1400"/>
            </a:lvl6pPr>
            <a:lvl7pPr lvl="6" rtl="0">
              <a:lnSpc>
                <a:spcPct val="100000"/>
              </a:lnSpc>
              <a:spcBef>
                <a:spcPts val="0"/>
              </a:spcBef>
              <a:spcAft>
                <a:spcPts val="600"/>
              </a:spcAft>
              <a:buSzPct val="100000"/>
              <a:defRPr sz="1400"/>
            </a:lvl7pPr>
            <a:lvl8pPr lvl="7" rtl="0">
              <a:lnSpc>
                <a:spcPct val="100000"/>
              </a:lnSpc>
              <a:spcBef>
                <a:spcPts val="0"/>
              </a:spcBef>
              <a:spcAft>
                <a:spcPts val="600"/>
              </a:spcAft>
              <a:buSzPct val="100000"/>
              <a:defRPr sz="1400"/>
            </a:lvl8pPr>
            <a:lvl9pPr lvl="8" rtl="0">
              <a:lnSpc>
                <a:spcPct val="100000"/>
              </a:lnSpc>
              <a:spcBef>
                <a:spcPts val="0"/>
              </a:spcBef>
              <a:spcAft>
                <a:spcPts val="600"/>
              </a:spcAft>
              <a:buSzPct val="100000"/>
              <a:defRPr sz="1200"/>
            </a:lvl9pPr>
          </a:lstStyle>
          <a:p/>
        </p:txBody>
      </p:sp>
      <p:sp>
        <p:nvSpPr>
          <p:cNvPr id="84" name="Shape 84"/>
          <p:cNvSpPr txBox="1"/>
          <p:nvPr>
            <p:ph idx="12" type="sldNum"/>
          </p:nvPr>
        </p:nvSpPr>
        <p:spPr>
          <a:xfrm>
            <a:off x="8563150" y="4866825"/>
            <a:ext cx="548700" cy="2532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efinition">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Shape 86"/>
          <p:cNvSpPr txBox="1"/>
          <p:nvPr>
            <p:ph type="title"/>
          </p:nvPr>
        </p:nvSpPr>
        <p:spPr>
          <a:xfrm>
            <a:off x="80275" y="0"/>
            <a:ext cx="8039700" cy="949800"/>
          </a:xfrm>
          <a:prstGeom prst="rect">
            <a:avLst/>
          </a:prstGeom>
        </p:spPr>
        <p:txBody>
          <a:bodyPr anchorCtr="0" anchor="ctr" bIns="91425" lIns="91425" rIns="91425" tIns="91425"/>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p:txBody>
      </p:sp>
      <p:sp>
        <p:nvSpPr>
          <p:cNvPr id="87" name="Shape 87"/>
          <p:cNvSpPr txBox="1"/>
          <p:nvPr>
            <p:ph idx="12" type="sldNum"/>
          </p:nvPr>
        </p:nvSpPr>
        <p:spPr>
          <a:xfrm>
            <a:off x="8563150" y="4866825"/>
            <a:ext cx="548700" cy="2532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88" name="Shape 88"/>
          <p:cNvSpPr txBox="1"/>
          <p:nvPr>
            <p:ph idx="1" type="body"/>
          </p:nvPr>
        </p:nvSpPr>
        <p:spPr>
          <a:xfrm>
            <a:off x="534924" y="2011680"/>
            <a:ext cx="7612500" cy="2362199"/>
          </a:xfrm>
          <a:prstGeom prst="rect">
            <a:avLst/>
          </a:prstGeom>
          <a:solidFill>
            <a:srgbClr val="EFF3F6"/>
          </a:solidFill>
          <a:ln>
            <a:noFill/>
          </a:ln>
        </p:spPr>
        <p:txBody>
          <a:bodyPr anchorCtr="0" anchor="ctr" bIns="91425" lIns="91425" rIns="91425" tIns="91425"/>
          <a:lstStyle>
            <a:lvl1pPr indent="0" lvl="0" marL="0" marR="0" rtl="0" algn="l">
              <a:lnSpc>
                <a:spcPct val="100000"/>
              </a:lnSpc>
              <a:spcBef>
                <a:spcPts val="1200"/>
              </a:spcBef>
              <a:spcAft>
                <a:spcPts val="0"/>
              </a:spcAft>
              <a:buClr>
                <a:srgbClr val="00B0FF"/>
              </a:buClr>
              <a:buFont typeface="Arial"/>
              <a:buNone/>
              <a:defRPr b="0" i="1" sz="2400" u="none" cap="none" strike="noStrike">
                <a:solidFill>
                  <a:srgbClr val="00B0FF"/>
                </a:solidFill>
                <a:latin typeface="PT Sans"/>
                <a:ea typeface="PT Sans"/>
                <a:cs typeface="PT Sans"/>
                <a:sym typeface="PT Sans"/>
              </a:defRPr>
            </a:lvl1pPr>
            <a:lvl2pPr indent="-71437" lvl="1" marL="693737" marR="0" rtl="0" algn="l">
              <a:lnSpc>
                <a:spcPct val="100000"/>
              </a:lnSpc>
              <a:spcBef>
                <a:spcPts val="600"/>
              </a:spcBef>
              <a:spcAft>
                <a:spcPts val="0"/>
              </a:spcAft>
              <a:buClr>
                <a:srgbClr val="800000"/>
              </a:buClr>
              <a:buSzPct val="100000"/>
              <a:buFont typeface="Arial"/>
              <a:buChar char="•"/>
              <a:defRPr b="0" i="0" sz="2400" u="none" cap="none" strike="noStrike">
                <a:solidFill>
                  <a:srgbClr val="800000"/>
                </a:solidFill>
                <a:latin typeface="PT Sans"/>
                <a:ea typeface="PT Sans"/>
                <a:cs typeface="PT Sans"/>
                <a:sym typeface="PT Sans"/>
              </a:defRPr>
            </a:lvl2pPr>
            <a:lvl3pPr indent="-95250" lvl="2" marL="1149350" marR="0" rtl="0" algn="l">
              <a:lnSpc>
                <a:spcPct val="100000"/>
              </a:lnSpc>
              <a:spcBef>
                <a:spcPts val="600"/>
              </a:spcBef>
              <a:spcAft>
                <a:spcPts val="0"/>
              </a:spcAft>
              <a:buClr>
                <a:srgbClr val="595959"/>
              </a:buClr>
              <a:buSzPct val="100000"/>
              <a:buFont typeface="Arial"/>
              <a:buChar char="•"/>
              <a:defRPr b="0" i="0" sz="2200" u="none" cap="none" strike="noStrike">
                <a:solidFill>
                  <a:srgbClr val="595959"/>
                </a:solidFill>
                <a:latin typeface="PT Sans"/>
                <a:ea typeface="PT Sans"/>
                <a:cs typeface="PT Sans"/>
                <a:sym typeface="PT Sans"/>
              </a:defRPr>
            </a:lvl3pPr>
            <a:lvl4pPr indent="-101600" lvl="3" marL="1371600" marR="0" rtl="0" algn="l">
              <a:lnSpc>
                <a:spcPct val="100000"/>
              </a:lnSpc>
              <a:spcBef>
                <a:spcPts val="600"/>
              </a:spcBef>
              <a:spcAft>
                <a:spcPts val="0"/>
              </a:spcAft>
              <a:buClr>
                <a:srgbClr val="000000"/>
              </a:buClr>
              <a:buSzPct val="100000"/>
              <a:buFont typeface="Arial"/>
              <a:buChar char="•"/>
              <a:defRPr b="0" i="1" sz="2000" u="none" cap="none" strike="noStrike">
                <a:solidFill>
                  <a:srgbClr val="000000"/>
                </a:solidFill>
                <a:latin typeface="PT Sans"/>
                <a:ea typeface="PT Sans"/>
                <a:cs typeface="PT Sans"/>
                <a:sym typeface="PT Sans"/>
              </a:defRPr>
            </a:lvl4pPr>
            <a:lvl5pPr indent="-25400" lvl="4" marL="1143000" marR="0" rtl="0" algn="l">
              <a:lnSpc>
                <a:spcPct val="100000"/>
              </a:lnSpc>
              <a:spcBef>
                <a:spcPts val="0"/>
              </a:spcBef>
              <a:spcAft>
                <a:spcPts val="0"/>
              </a:spcAft>
              <a:buClr>
                <a:srgbClr val="000000"/>
              </a:buClr>
              <a:buSzPct val="100000"/>
              <a:buFont typeface="Arial"/>
              <a:buChar char="•"/>
              <a:defRPr b="0" i="0" sz="3200" u="none" cap="none" strike="noStrike">
                <a:solidFill>
                  <a:srgbClr val="000000"/>
                </a:solidFill>
                <a:latin typeface="PT Sans"/>
                <a:ea typeface="PT Sans"/>
                <a:cs typeface="PT Sans"/>
                <a:sym typeface="PT Sans"/>
              </a:defRPr>
            </a:lvl5pPr>
            <a:lvl6pPr indent="0" lvl="5" marL="1828800" marR="0" rtl="0" algn="l">
              <a:spcBef>
                <a:spcPts val="400"/>
              </a:spcBef>
              <a:buClr>
                <a:srgbClr val="3F3F3F"/>
              </a:buClr>
              <a:buFont typeface="Arial"/>
              <a:buNone/>
              <a:defRPr b="0" i="0" sz="2000" u="none" cap="none" strike="noStrike">
                <a:solidFill>
                  <a:srgbClr val="3F3F3F"/>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Shape 89"/>
          <p:cNvSpPr/>
          <p:nvPr/>
        </p:nvSpPr>
        <p:spPr>
          <a:xfrm>
            <a:off x="457200" y="2011680"/>
            <a:ext cx="77700" cy="2362199"/>
          </a:xfrm>
          <a:prstGeom prst="rect">
            <a:avLst/>
          </a:prstGeom>
          <a:solidFill>
            <a:srgbClr val="C00000"/>
          </a:solidFill>
          <a:ln>
            <a:noFill/>
          </a:ln>
        </p:spPr>
        <p:txBody>
          <a:bodyPr anchorCtr="0" anchor="ctr" bIns="45700" lIns="91425" rIns="91425" tIns="45700">
            <a:noAutofit/>
          </a:bodyPr>
          <a:lstStyle/>
          <a:p>
            <a:pPr indent="0" lvl="0" marL="0" marR="0" rtl="0" algn="ctr">
              <a:lnSpc>
                <a:spcPct val="90000"/>
              </a:lnSpc>
              <a:spcBef>
                <a:spcPts val="0"/>
              </a:spcBef>
              <a:buNone/>
            </a:pPr>
            <a:r>
              <a:t/>
            </a:r>
            <a:endParaRPr b="0" i="0" sz="1200" u="none" cap="none" strike="noStrike">
              <a:solidFill>
                <a:schemeClr val="lt1"/>
              </a:solidFill>
              <a:latin typeface="PT Sans Caption"/>
              <a:ea typeface="PT Sans Caption"/>
              <a:cs typeface="PT Sans Caption"/>
              <a:sym typeface="PT Sans Caption"/>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Shape 91"/>
          <p:cNvSpPr txBox="1"/>
          <p:nvPr>
            <p:ph type="title"/>
          </p:nvPr>
        </p:nvSpPr>
        <p:spPr>
          <a:xfrm>
            <a:off x="88675" y="0"/>
            <a:ext cx="8006700" cy="950100"/>
          </a:xfrm>
          <a:prstGeom prst="rect">
            <a:avLst/>
          </a:prstGeom>
        </p:spPr>
        <p:txBody>
          <a:bodyPr anchorCtr="0" anchor="ctr" bIns="91425" lIns="91425" rIns="91425" tIns="91425"/>
          <a:lstStyle>
            <a:lvl1pPr lvl="0" rtl="0">
              <a:spcBef>
                <a:spcPts val="0"/>
              </a:spcBef>
              <a:buClr>
                <a:schemeClr val="lt1"/>
              </a:buClr>
              <a:defRPr>
                <a:solidFill>
                  <a:schemeClr val="lt1"/>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2" name="Shape 92"/>
          <p:cNvSpPr txBox="1"/>
          <p:nvPr>
            <p:ph idx="1" type="body"/>
          </p:nvPr>
        </p:nvSpPr>
        <p:spPr>
          <a:xfrm>
            <a:off x="457200" y="1200150"/>
            <a:ext cx="3994500" cy="3725700"/>
          </a:xfrm>
          <a:prstGeom prst="rect">
            <a:avLst/>
          </a:prstGeom>
        </p:spPr>
        <p:txBody>
          <a:bodyPr anchorCtr="0" anchor="t" bIns="91425" lIns="91425" rIns="91425" tIns="91425"/>
          <a:lstStyle>
            <a:lvl1pPr lvl="0" rtl="0">
              <a:lnSpc>
                <a:spcPct val="100000"/>
              </a:lnSpc>
              <a:spcBef>
                <a:spcPts val="0"/>
              </a:spcBef>
              <a:spcAft>
                <a:spcPts val="600"/>
              </a:spcAft>
              <a:buClr>
                <a:srgbClr val="D42F1A"/>
              </a:buClr>
              <a:buSzPct val="100000"/>
              <a:defRPr sz="2400">
                <a:solidFill>
                  <a:schemeClr val="dk1"/>
                </a:solidFill>
              </a:defRPr>
            </a:lvl1pPr>
            <a:lvl2pPr lvl="1" rtl="0">
              <a:lnSpc>
                <a:spcPct val="100000"/>
              </a:lnSpc>
              <a:spcBef>
                <a:spcPts val="0"/>
              </a:spcBef>
              <a:spcAft>
                <a:spcPts val="600"/>
              </a:spcAft>
              <a:buClr>
                <a:srgbClr val="0070C0"/>
              </a:buClr>
              <a:buSzPct val="100000"/>
              <a:buChar char="●"/>
              <a:defRPr sz="2000"/>
            </a:lvl2pPr>
            <a:lvl3pPr lvl="2" rtl="0">
              <a:lnSpc>
                <a:spcPct val="100000"/>
              </a:lnSpc>
              <a:spcBef>
                <a:spcPts val="0"/>
              </a:spcBef>
              <a:spcAft>
                <a:spcPts val="600"/>
              </a:spcAft>
              <a:buSzPct val="100000"/>
              <a:defRPr sz="1800"/>
            </a:lvl3pPr>
            <a:lvl4pPr lvl="3" rtl="0">
              <a:lnSpc>
                <a:spcPct val="100000"/>
              </a:lnSpc>
              <a:spcBef>
                <a:spcPts val="0"/>
              </a:spcBef>
              <a:spcAft>
                <a:spcPts val="600"/>
              </a:spcAft>
              <a:buSzPct val="100000"/>
              <a:defRPr sz="1600"/>
            </a:lvl4pPr>
            <a:lvl5pPr lvl="4" rtl="0">
              <a:lnSpc>
                <a:spcPct val="100000"/>
              </a:lnSpc>
              <a:spcBef>
                <a:spcPts val="0"/>
              </a:spcBef>
              <a:spcAft>
                <a:spcPts val="600"/>
              </a:spcAft>
              <a:buSzPct val="100000"/>
              <a:defRPr sz="1600"/>
            </a:lvl5pPr>
            <a:lvl6pPr lvl="5" rtl="0">
              <a:lnSpc>
                <a:spcPct val="100000"/>
              </a:lnSpc>
              <a:spcBef>
                <a:spcPts val="0"/>
              </a:spcBef>
              <a:spcAft>
                <a:spcPts val="600"/>
              </a:spcAft>
              <a:buSzPct val="100000"/>
              <a:defRPr sz="1400"/>
            </a:lvl6pPr>
            <a:lvl7pPr lvl="6" rtl="0">
              <a:lnSpc>
                <a:spcPct val="100000"/>
              </a:lnSpc>
              <a:spcBef>
                <a:spcPts val="0"/>
              </a:spcBef>
              <a:spcAft>
                <a:spcPts val="600"/>
              </a:spcAft>
              <a:buSzPct val="100000"/>
              <a:defRPr sz="1400"/>
            </a:lvl7pPr>
            <a:lvl8pPr lvl="7" rtl="0">
              <a:lnSpc>
                <a:spcPct val="100000"/>
              </a:lnSpc>
              <a:spcBef>
                <a:spcPts val="0"/>
              </a:spcBef>
              <a:spcAft>
                <a:spcPts val="600"/>
              </a:spcAft>
              <a:buSzPct val="100000"/>
              <a:defRPr sz="1400"/>
            </a:lvl8pPr>
            <a:lvl9pPr lvl="8" rtl="0">
              <a:lnSpc>
                <a:spcPct val="100000"/>
              </a:lnSpc>
              <a:spcBef>
                <a:spcPts val="0"/>
              </a:spcBef>
              <a:spcAft>
                <a:spcPts val="600"/>
              </a:spcAft>
              <a:buSzPct val="100000"/>
              <a:defRPr sz="1200"/>
            </a:lvl9pPr>
          </a:lstStyle>
          <a:p/>
        </p:txBody>
      </p:sp>
      <p:sp>
        <p:nvSpPr>
          <p:cNvPr id="93" name="Shape 93"/>
          <p:cNvSpPr txBox="1"/>
          <p:nvPr>
            <p:ph idx="2" type="body"/>
          </p:nvPr>
        </p:nvSpPr>
        <p:spPr>
          <a:xfrm>
            <a:off x="4692273" y="1200150"/>
            <a:ext cx="3994500" cy="3725700"/>
          </a:xfrm>
          <a:prstGeom prst="rect">
            <a:avLst/>
          </a:prstGeom>
        </p:spPr>
        <p:txBody>
          <a:bodyPr anchorCtr="0" anchor="t" bIns="91425" lIns="91425" rIns="91425" tIns="91425"/>
          <a:lstStyle>
            <a:lvl1pPr lvl="0" rtl="0">
              <a:lnSpc>
                <a:spcPct val="100000"/>
              </a:lnSpc>
              <a:spcBef>
                <a:spcPts val="0"/>
              </a:spcBef>
              <a:spcAft>
                <a:spcPts val="600"/>
              </a:spcAft>
              <a:buClr>
                <a:srgbClr val="D42F1A"/>
              </a:buClr>
              <a:buSzPct val="100000"/>
              <a:defRPr sz="2400">
                <a:solidFill>
                  <a:srgbClr val="000000"/>
                </a:solidFill>
              </a:defRPr>
            </a:lvl1pPr>
            <a:lvl2pPr lvl="1" rtl="0">
              <a:lnSpc>
                <a:spcPct val="100000"/>
              </a:lnSpc>
              <a:spcBef>
                <a:spcPts val="0"/>
              </a:spcBef>
              <a:spcAft>
                <a:spcPts val="600"/>
              </a:spcAft>
              <a:buClr>
                <a:srgbClr val="0070C0"/>
              </a:buClr>
              <a:buSzPct val="100000"/>
              <a:buChar char="●"/>
              <a:defRPr sz="1800"/>
            </a:lvl2pPr>
            <a:lvl3pPr lvl="2" rtl="0">
              <a:lnSpc>
                <a:spcPct val="100000"/>
              </a:lnSpc>
              <a:spcBef>
                <a:spcPts val="0"/>
              </a:spcBef>
              <a:spcAft>
                <a:spcPts val="600"/>
              </a:spcAft>
              <a:buSzPct val="100000"/>
              <a:defRPr sz="1600"/>
            </a:lvl3pPr>
            <a:lvl4pPr lvl="3" rtl="0">
              <a:lnSpc>
                <a:spcPct val="100000"/>
              </a:lnSpc>
              <a:spcBef>
                <a:spcPts val="0"/>
              </a:spcBef>
              <a:spcAft>
                <a:spcPts val="600"/>
              </a:spcAft>
              <a:buSzPct val="100000"/>
              <a:defRPr sz="1600"/>
            </a:lvl4pPr>
            <a:lvl5pPr lvl="4" rtl="0">
              <a:lnSpc>
                <a:spcPct val="100000"/>
              </a:lnSpc>
              <a:spcBef>
                <a:spcPts val="0"/>
              </a:spcBef>
              <a:spcAft>
                <a:spcPts val="600"/>
              </a:spcAft>
              <a:buSzPct val="100000"/>
              <a:defRPr sz="1600"/>
            </a:lvl5pPr>
            <a:lvl6pPr lvl="5" rtl="0">
              <a:lnSpc>
                <a:spcPct val="100000"/>
              </a:lnSpc>
              <a:spcBef>
                <a:spcPts val="0"/>
              </a:spcBef>
              <a:spcAft>
                <a:spcPts val="600"/>
              </a:spcAft>
              <a:buSzPct val="100000"/>
              <a:defRPr sz="1400"/>
            </a:lvl6pPr>
            <a:lvl7pPr lvl="6" rtl="0">
              <a:lnSpc>
                <a:spcPct val="100000"/>
              </a:lnSpc>
              <a:spcBef>
                <a:spcPts val="0"/>
              </a:spcBef>
              <a:spcAft>
                <a:spcPts val="600"/>
              </a:spcAft>
              <a:buSzPct val="100000"/>
              <a:defRPr sz="1400"/>
            </a:lvl7pPr>
            <a:lvl8pPr lvl="7" rtl="0">
              <a:lnSpc>
                <a:spcPct val="100000"/>
              </a:lnSpc>
              <a:spcBef>
                <a:spcPts val="0"/>
              </a:spcBef>
              <a:spcAft>
                <a:spcPts val="600"/>
              </a:spcAft>
              <a:buSzPct val="100000"/>
              <a:defRPr sz="1400"/>
            </a:lvl8pPr>
            <a:lvl9pPr lvl="8" rtl="0">
              <a:lnSpc>
                <a:spcPct val="100000"/>
              </a:lnSpc>
              <a:spcBef>
                <a:spcPts val="0"/>
              </a:spcBef>
              <a:spcAft>
                <a:spcPts val="600"/>
              </a:spcAft>
              <a:buSzPct val="100000"/>
              <a:defRPr sz="1200"/>
            </a:lvl9pPr>
          </a:lstStyle>
          <a:p/>
        </p:txBody>
      </p:sp>
      <p:sp>
        <p:nvSpPr>
          <p:cNvPr id="94" name="Shape 94"/>
          <p:cNvSpPr txBox="1"/>
          <p:nvPr>
            <p:ph idx="12" type="sldNum"/>
          </p:nvPr>
        </p:nvSpPr>
        <p:spPr>
          <a:xfrm>
            <a:off x="8563150" y="4866825"/>
            <a:ext cx="548700" cy="2532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GearCloud">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Shape 16"/>
          <p:cNvSpPr txBox="1"/>
          <p:nvPr>
            <p:ph type="ctrTitle"/>
          </p:nvPr>
        </p:nvSpPr>
        <p:spPr>
          <a:xfrm>
            <a:off x="715775" y="1583350"/>
            <a:ext cx="6777900" cy="1544100"/>
          </a:xfrm>
          <a:prstGeom prst="rect">
            <a:avLst/>
          </a:prstGeom>
        </p:spPr>
        <p:txBody>
          <a:bodyPr anchorCtr="0" anchor="ctr" bIns="91425" lIns="91425" rIns="91425" tIns="91425"/>
          <a:lstStyle>
            <a:lvl1pPr lvl="0" rtl="0">
              <a:spcBef>
                <a:spcPts val="0"/>
              </a:spcBef>
              <a:buClr>
                <a:schemeClr val="lt1"/>
              </a:buClr>
              <a:buSzPct val="100000"/>
              <a:defRPr sz="3600">
                <a:solidFill>
                  <a:schemeClr val="lt1"/>
                </a:solidFill>
              </a:defRPr>
            </a:lvl1pPr>
            <a:lvl2pPr lvl="1" rtl="0">
              <a:spcBef>
                <a:spcPts val="0"/>
              </a:spcBef>
              <a:buClr>
                <a:schemeClr val="lt1"/>
              </a:buClr>
              <a:buSzPct val="100000"/>
              <a:defRPr sz="3600">
                <a:solidFill>
                  <a:schemeClr val="lt1"/>
                </a:solidFill>
              </a:defRPr>
            </a:lvl2pPr>
            <a:lvl3pPr lvl="2" rtl="0">
              <a:spcBef>
                <a:spcPts val="0"/>
              </a:spcBef>
              <a:buClr>
                <a:schemeClr val="lt1"/>
              </a:buClr>
              <a:buSzPct val="100000"/>
              <a:defRPr sz="3600">
                <a:solidFill>
                  <a:schemeClr val="lt1"/>
                </a:solidFill>
              </a:defRPr>
            </a:lvl3pPr>
            <a:lvl4pPr lvl="3" rtl="0">
              <a:spcBef>
                <a:spcPts val="0"/>
              </a:spcBef>
              <a:buClr>
                <a:schemeClr val="lt1"/>
              </a:buClr>
              <a:buSzPct val="100000"/>
              <a:defRPr sz="3600">
                <a:solidFill>
                  <a:schemeClr val="lt1"/>
                </a:solidFill>
              </a:defRPr>
            </a:lvl4pPr>
            <a:lvl5pPr lvl="4" rtl="0">
              <a:spcBef>
                <a:spcPts val="0"/>
              </a:spcBef>
              <a:buClr>
                <a:schemeClr val="lt1"/>
              </a:buClr>
              <a:buSzPct val="100000"/>
              <a:defRPr sz="3600">
                <a:solidFill>
                  <a:schemeClr val="lt1"/>
                </a:solidFill>
              </a:defRPr>
            </a:lvl5pPr>
            <a:lvl6pPr lvl="5" rtl="0">
              <a:spcBef>
                <a:spcPts val="0"/>
              </a:spcBef>
              <a:buClr>
                <a:schemeClr val="lt1"/>
              </a:buClr>
              <a:buSzPct val="100000"/>
              <a:defRPr sz="3600">
                <a:solidFill>
                  <a:schemeClr val="lt1"/>
                </a:solidFill>
              </a:defRPr>
            </a:lvl6pPr>
            <a:lvl7pPr lvl="6" rtl="0">
              <a:spcBef>
                <a:spcPts val="0"/>
              </a:spcBef>
              <a:buClr>
                <a:schemeClr val="lt1"/>
              </a:buClr>
              <a:buSzPct val="100000"/>
              <a:defRPr sz="3600">
                <a:solidFill>
                  <a:schemeClr val="lt1"/>
                </a:solidFill>
              </a:defRPr>
            </a:lvl7pPr>
            <a:lvl8pPr lvl="7" rtl="0">
              <a:spcBef>
                <a:spcPts val="0"/>
              </a:spcBef>
              <a:buClr>
                <a:schemeClr val="lt1"/>
              </a:buClr>
              <a:buSzPct val="100000"/>
              <a:defRPr sz="3600">
                <a:solidFill>
                  <a:schemeClr val="lt1"/>
                </a:solidFill>
              </a:defRPr>
            </a:lvl8pPr>
            <a:lvl9pPr lvl="8" rtl="0">
              <a:spcBef>
                <a:spcPts val="0"/>
              </a:spcBef>
              <a:buClr>
                <a:schemeClr val="lt1"/>
              </a:buClr>
              <a:buSzPct val="100000"/>
              <a:defRPr sz="3600">
                <a:solidFill>
                  <a:schemeClr val="lt1"/>
                </a:solidFill>
              </a:defRPr>
            </a:lvl9pPr>
          </a:lstStyle>
          <a:p/>
        </p:txBody>
      </p:sp>
      <p:sp>
        <p:nvSpPr>
          <p:cNvPr id="17" name="Shape 17"/>
          <p:cNvSpPr txBox="1"/>
          <p:nvPr>
            <p:ph idx="1" type="subTitle"/>
          </p:nvPr>
        </p:nvSpPr>
        <p:spPr>
          <a:xfrm>
            <a:off x="845425" y="3127353"/>
            <a:ext cx="7772400" cy="784800"/>
          </a:xfrm>
          <a:prstGeom prst="rect">
            <a:avLst/>
          </a:prstGeom>
        </p:spPr>
        <p:txBody>
          <a:bodyPr anchorCtr="0" anchor="ctr" bIns="91425" lIns="91425" rIns="91425" tIns="91425"/>
          <a:lstStyle>
            <a:lvl1pPr lvl="0" rtl="0">
              <a:spcBef>
                <a:spcPts val="0"/>
              </a:spcBef>
              <a:buClr>
                <a:schemeClr val="lt1"/>
              </a:buClr>
              <a:buSzPct val="100000"/>
              <a:buNone/>
              <a:defRPr sz="1800">
                <a:solidFill>
                  <a:schemeClr val="lt1"/>
                </a:solidFill>
              </a:defRPr>
            </a:lvl1pPr>
            <a:lvl2pPr lvl="1" rtl="0">
              <a:spcBef>
                <a:spcPts val="0"/>
              </a:spcBef>
              <a:buClr>
                <a:schemeClr val="lt1"/>
              </a:buClr>
              <a:buSzPct val="100000"/>
              <a:buNone/>
              <a:defRPr sz="1800">
                <a:solidFill>
                  <a:schemeClr val="lt1"/>
                </a:solidFill>
              </a:defRPr>
            </a:lvl2pPr>
            <a:lvl3pPr lvl="2" rtl="0">
              <a:spcBef>
                <a:spcPts val="0"/>
              </a:spcBef>
              <a:buClr>
                <a:schemeClr val="lt1"/>
              </a:buClr>
              <a:buSzPct val="100000"/>
              <a:buNone/>
              <a:defRPr sz="1800">
                <a:solidFill>
                  <a:schemeClr val="lt1"/>
                </a:solidFill>
              </a:defRPr>
            </a:lvl3pPr>
            <a:lvl4pPr lvl="3" rtl="0">
              <a:spcBef>
                <a:spcPts val="0"/>
              </a:spcBef>
              <a:buClr>
                <a:schemeClr val="lt1"/>
              </a:buClr>
              <a:buNone/>
              <a:defRPr>
                <a:solidFill>
                  <a:schemeClr val="lt1"/>
                </a:solidFill>
              </a:defRPr>
            </a:lvl4pPr>
            <a:lvl5pPr lvl="4" rtl="0">
              <a:spcBef>
                <a:spcPts val="0"/>
              </a:spcBef>
              <a:buClr>
                <a:schemeClr val="lt1"/>
              </a:buClr>
              <a:buNone/>
              <a:defRPr>
                <a:solidFill>
                  <a:schemeClr val="lt1"/>
                </a:solidFill>
              </a:defRPr>
            </a:lvl5pPr>
            <a:lvl6pPr lvl="5" rtl="0">
              <a:spcBef>
                <a:spcPts val="0"/>
              </a:spcBef>
              <a:buClr>
                <a:schemeClr val="lt1"/>
              </a:buClr>
              <a:buNone/>
              <a:defRPr>
                <a:solidFill>
                  <a:schemeClr val="lt1"/>
                </a:solidFill>
              </a:defRPr>
            </a:lvl6pPr>
            <a:lvl7pPr lvl="6" rtl="0">
              <a:spcBef>
                <a:spcPts val="0"/>
              </a:spcBef>
              <a:buClr>
                <a:schemeClr val="lt1"/>
              </a:buClr>
              <a:buNone/>
              <a:defRPr>
                <a:solidFill>
                  <a:schemeClr val="lt1"/>
                </a:solidFill>
              </a:defRPr>
            </a:lvl7pPr>
            <a:lvl8pPr lvl="7" rtl="0">
              <a:spcBef>
                <a:spcPts val="0"/>
              </a:spcBef>
              <a:buClr>
                <a:schemeClr val="lt1"/>
              </a:buClr>
              <a:buNone/>
              <a:defRPr>
                <a:solidFill>
                  <a:schemeClr val="lt1"/>
                </a:solidFill>
              </a:defRPr>
            </a:lvl8pPr>
            <a:lvl9pPr lvl="8" rtl="0">
              <a:spcBef>
                <a:spcPts val="0"/>
              </a:spcBef>
              <a:buClr>
                <a:schemeClr val="lt1"/>
              </a:buClr>
              <a:buNone/>
              <a:defRPr>
                <a:solidFill>
                  <a:schemeClr val="lt1"/>
                </a:solidFill>
              </a:defRPr>
            </a:lvl9pPr>
          </a:lstStyle>
          <a:p/>
        </p:txBody>
      </p:sp>
      <p:sp>
        <p:nvSpPr>
          <p:cNvPr id="18" name="Shape 18"/>
          <p:cNvSpPr/>
          <p:nvPr/>
        </p:nvSpPr>
        <p:spPr>
          <a:xfrm>
            <a:off x="804025" y="3127325"/>
            <a:ext cx="41400" cy="784800"/>
          </a:xfrm>
          <a:prstGeom prst="rect">
            <a:avLst/>
          </a:prstGeom>
          <a:solidFill>
            <a:srgbClr val="D42F1A"/>
          </a:solidFill>
          <a:ln>
            <a:noFill/>
          </a:ln>
        </p:spPr>
        <p:txBody>
          <a:bodyPr anchorCtr="0" anchor="ctr" bIns="91425" lIns="91425" rIns="91425" tIns="91425">
            <a:noAutofit/>
          </a:bodyPr>
          <a:lstStyle/>
          <a:p>
            <a:pPr lvl="0">
              <a:spcBef>
                <a:spcPts val="0"/>
              </a:spcBef>
              <a:buNone/>
            </a:pPr>
            <a:r>
              <a:t/>
            </a:r>
            <a:endParaRPr/>
          </a:p>
        </p:txBody>
      </p:sp>
      <p:sp>
        <p:nvSpPr>
          <p:cNvPr id="19" name="Shape 19"/>
          <p:cNvSpPr/>
          <p:nvPr/>
        </p:nvSpPr>
        <p:spPr>
          <a:xfrm>
            <a:off x="741900" y="4439300"/>
            <a:ext cx="1954200" cy="374100"/>
          </a:xfrm>
          <a:prstGeom prst="roundRect">
            <a:avLst>
              <a:gd fmla="val 16667" name="adj"/>
            </a:avLst>
          </a:prstGeom>
          <a:noFill/>
          <a:ln>
            <a:noFill/>
          </a:ln>
        </p:spPr>
        <p:txBody>
          <a:bodyPr anchorCtr="0" anchor="ctr" bIns="91425" lIns="91425" rIns="91425" tIns="91425">
            <a:noAutofit/>
          </a:bodyPr>
          <a:lstStyle/>
          <a:p>
            <a:pPr lvl="0" rtl="0" algn="ctr">
              <a:spcBef>
                <a:spcPts val="0"/>
              </a:spcBef>
              <a:buNone/>
            </a:pPr>
            <a:r>
              <a:rPr lang="en" sz="1100">
                <a:solidFill>
                  <a:srgbClr val="00B0FF"/>
                </a:solidFill>
                <a:latin typeface="PT Sans Caption"/>
                <a:ea typeface="PT Sans Caption"/>
                <a:cs typeface="PT Sans Caption"/>
                <a:sym typeface="PT Sans Caption"/>
              </a:rPr>
              <a:t>software.mirantis.com</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95" name="Shape 95"/>
        <p:cNvGrpSpPr/>
        <p:nvPr/>
      </p:nvGrpSpPr>
      <p:grpSpPr>
        <a:xfrm>
          <a:off x="0" y="0"/>
          <a:ext cx="0" cy="0"/>
          <a:chOff x="0" y="0"/>
          <a:chExt cx="0" cy="0"/>
        </a:xfrm>
      </p:grpSpPr>
      <p:sp>
        <p:nvSpPr>
          <p:cNvPr id="96" name="Shape 96"/>
          <p:cNvSpPr txBox="1"/>
          <p:nvPr>
            <p:ph type="title"/>
          </p:nvPr>
        </p:nvSpPr>
        <p:spPr>
          <a:xfrm>
            <a:off x="89800" y="0"/>
            <a:ext cx="9022200" cy="956400"/>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7" name="Shape 97"/>
          <p:cNvSpPr txBox="1"/>
          <p:nvPr>
            <p:ph idx="12" type="sldNum"/>
          </p:nvPr>
        </p:nvSpPr>
        <p:spPr>
          <a:xfrm>
            <a:off x="8563150" y="4866825"/>
            <a:ext cx="548700" cy="2532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98" name="Shape 98"/>
        <p:cNvGrpSpPr/>
        <p:nvPr/>
      </p:nvGrpSpPr>
      <p:grpSpPr>
        <a:xfrm>
          <a:off x="0" y="0"/>
          <a:ext cx="0" cy="0"/>
          <a:chOff x="0" y="0"/>
          <a:chExt cx="0" cy="0"/>
        </a:xfrm>
      </p:grpSpPr>
      <p:sp>
        <p:nvSpPr>
          <p:cNvPr id="99" name="Shape 99"/>
          <p:cNvSpPr txBox="1"/>
          <p:nvPr>
            <p:ph idx="1" type="body"/>
          </p:nvPr>
        </p:nvSpPr>
        <p:spPr>
          <a:xfrm>
            <a:off x="457200" y="4406309"/>
            <a:ext cx="8229600" cy="519600"/>
          </a:xfrm>
          <a:prstGeom prst="rect">
            <a:avLst/>
          </a:prstGeom>
        </p:spPr>
        <p:txBody>
          <a:bodyPr anchorCtr="0" anchor="t" bIns="91425" lIns="91425" rIns="91425" tIns="91425"/>
          <a:lstStyle>
            <a:lvl1pPr lvl="0" rtl="0" algn="ctr">
              <a:spcBef>
                <a:spcPts val="360"/>
              </a:spcBef>
              <a:buClr>
                <a:srgbClr val="5E6470"/>
              </a:buClr>
              <a:buSzPct val="100000"/>
              <a:buNone/>
              <a:defRPr i="1" sz="1800">
                <a:solidFill>
                  <a:srgbClr val="5E6470"/>
                </a:solidFill>
              </a:defRPr>
            </a:lvl1pPr>
          </a:lstStyle>
          <a:p/>
        </p:txBody>
      </p:sp>
      <p:sp>
        <p:nvSpPr>
          <p:cNvPr id="100" name="Shape 100"/>
          <p:cNvSpPr txBox="1"/>
          <p:nvPr>
            <p:ph idx="12" type="sldNum"/>
          </p:nvPr>
        </p:nvSpPr>
        <p:spPr>
          <a:xfrm>
            <a:off x="8563150" y="4866825"/>
            <a:ext cx="548700" cy="2532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01" name="Shape 101"/>
        <p:cNvGrpSpPr/>
        <p:nvPr/>
      </p:nvGrpSpPr>
      <p:grpSpPr>
        <a:xfrm>
          <a:off x="0" y="0"/>
          <a:ext cx="0" cy="0"/>
          <a:chOff x="0" y="0"/>
          <a:chExt cx="0" cy="0"/>
        </a:xfrm>
      </p:grpSpPr>
      <p:sp>
        <p:nvSpPr>
          <p:cNvPr id="102" name="Shape 102"/>
          <p:cNvSpPr txBox="1"/>
          <p:nvPr>
            <p:ph idx="12" type="sldNum"/>
          </p:nvPr>
        </p:nvSpPr>
        <p:spPr>
          <a:xfrm>
            <a:off x="8563150" y="4866825"/>
            <a:ext cx="548700" cy="2532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p:bg>
      <p:bgPr>
        <a:blipFill rotWithShape="1">
          <a:blip r:embed="rId2">
            <a:alphaModFix/>
          </a:blip>
          <a:stretch>
            <a:fillRect b="0" l="0" r="0" t="0"/>
          </a:stretch>
        </a:blipFill>
      </p:bgPr>
    </p:bg>
    <p:spTree>
      <p:nvGrpSpPr>
        <p:cNvPr id="103" name="Shape 103"/>
        <p:cNvGrpSpPr/>
        <p:nvPr/>
      </p:nvGrpSpPr>
      <p:grpSpPr>
        <a:xfrm>
          <a:off x="0" y="0"/>
          <a:ext cx="0" cy="0"/>
          <a:chOff x="0" y="0"/>
          <a:chExt cx="0" cy="0"/>
        </a:xfrm>
      </p:grpSpPr>
      <p:sp>
        <p:nvSpPr>
          <p:cNvPr id="104" name="Shape 104"/>
          <p:cNvSpPr txBox="1"/>
          <p:nvPr>
            <p:ph type="ctrTitle"/>
          </p:nvPr>
        </p:nvSpPr>
        <p:spPr>
          <a:xfrm>
            <a:off x="762000" y="1714500"/>
            <a:ext cx="7467600" cy="1600200"/>
          </a:xfrm>
          <a:prstGeom prst="rect">
            <a:avLst/>
          </a:prstGeom>
          <a:noFill/>
          <a:ln>
            <a:noFill/>
          </a:ln>
        </p:spPr>
        <p:txBody>
          <a:bodyPr anchorCtr="0" anchor="ctr" bIns="91425" lIns="91425" rIns="91425" tIns="91425"/>
          <a:lstStyle>
            <a:lvl1pPr indent="0" lvl="0" marL="0" marR="0" rtl="0" algn="l">
              <a:lnSpc>
                <a:spcPct val="85000"/>
              </a:lnSpc>
              <a:spcBef>
                <a:spcPts val="0"/>
              </a:spcBef>
              <a:spcAft>
                <a:spcPts val="0"/>
              </a:spcAft>
              <a:buClr>
                <a:schemeClr val="lt1"/>
              </a:buClr>
              <a:buFont typeface="PT Sans Caption"/>
              <a:buNone/>
              <a:defRPr b="1" i="0" sz="4200" u="none" cap="none" strike="noStrike">
                <a:solidFill>
                  <a:schemeClr val="lt1"/>
                </a:solidFill>
                <a:latin typeface="PT Sans Caption"/>
                <a:ea typeface="PT Sans Caption"/>
                <a:cs typeface="PT Sans Caption"/>
                <a:sym typeface="PT Sans Caption"/>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05" name="Shape 105"/>
          <p:cNvSpPr txBox="1"/>
          <p:nvPr>
            <p:ph idx="1" type="subTitle"/>
          </p:nvPr>
        </p:nvSpPr>
        <p:spPr>
          <a:xfrm>
            <a:off x="838200" y="3314700"/>
            <a:ext cx="7467600" cy="571500"/>
          </a:xfrm>
          <a:prstGeom prst="rect">
            <a:avLst/>
          </a:prstGeom>
          <a:noFill/>
          <a:ln>
            <a:noFill/>
          </a:ln>
        </p:spPr>
        <p:txBody>
          <a:bodyPr anchorCtr="0" anchor="ctr" bIns="91425" lIns="91425" rIns="91425" tIns="91425"/>
          <a:lstStyle>
            <a:lvl1pPr indent="0" lvl="0" marL="0" marR="0" rtl="0" algn="ctr">
              <a:lnSpc>
                <a:spcPct val="100000"/>
              </a:lnSpc>
              <a:spcBef>
                <a:spcPts val="1200"/>
              </a:spcBef>
              <a:spcAft>
                <a:spcPts val="0"/>
              </a:spcAft>
              <a:buClr>
                <a:schemeClr val="lt1"/>
              </a:buClr>
              <a:buFont typeface="Arial"/>
              <a:buNone/>
              <a:defRPr b="0" i="0" sz="1500" u="none" cap="none" strike="noStrike">
                <a:solidFill>
                  <a:schemeClr val="lt1"/>
                </a:solidFill>
                <a:latin typeface="PT Sans"/>
                <a:ea typeface="PT Sans"/>
                <a:cs typeface="PT Sans"/>
                <a:sym typeface="PT Sans"/>
              </a:defRPr>
            </a:lvl1pPr>
            <a:lvl2pPr indent="0" lvl="1" marL="457200" marR="0" rtl="0" algn="ctr">
              <a:lnSpc>
                <a:spcPct val="100000"/>
              </a:lnSpc>
              <a:spcBef>
                <a:spcPts val="600"/>
              </a:spcBef>
              <a:spcAft>
                <a:spcPts val="0"/>
              </a:spcAft>
              <a:buClr>
                <a:srgbClr val="888888"/>
              </a:buClr>
              <a:buFont typeface="Arial"/>
              <a:buNone/>
              <a:defRPr b="0" i="0" sz="2400" u="none" cap="none" strike="noStrike">
                <a:solidFill>
                  <a:srgbClr val="888888"/>
                </a:solidFill>
                <a:latin typeface="PT Sans"/>
                <a:ea typeface="PT Sans"/>
                <a:cs typeface="PT Sans"/>
                <a:sym typeface="PT Sans"/>
              </a:defRPr>
            </a:lvl2pPr>
            <a:lvl3pPr indent="0" lvl="2" marL="914400" marR="0" rtl="0" algn="ctr">
              <a:lnSpc>
                <a:spcPct val="100000"/>
              </a:lnSpc>
              <a:spcBef>
                <a:spcPts val="600"/>
              </a:spcBef>
              <a:spcAft>
                <a:spcPts val="0"/>
              </a:spcAft>
              <a:buClr>
                <a:srgbClr val="888888"/>
              </a:buClr>
              <a:buFont typeface="Arial"/>
              <a:buNone/>
              <a:defRPr b="0" i="0" sz="2200" u="none" cap="none" strike="noStrike">
                <a:solidFill>
                  <a:srgbClr val="888888"/>
                </a:solidFill>
                <a:latin typeface="PT Sans"/>
                <a:ea typeface="PT Sans"/>
                <a:cs typeface="PT Sans"/>
                <a:sym typeface="PT Sans"/>
              </a:defRPr>
            </a:lvl3pPr>
            <a:lvl4pPr indent="0" lvl="3" marL="1371600" marR="0" rtl="0" algn="ctr">
              <a:lnSpc>
                <a:spcPct val="100000"/>
              </a:lnSpc>
              <a:spcBef>
                <a:spcPts val="600"/>
              </a:spcBef>
              <a:spcAft>
                <a:spcPts val="0"/>
              </a:spcAft>
              <a:buClr>
                <a:srgbClr val="888888"/>
              </a:buClr>
              <a:buFont typeface="Arial"/>
              <a:buNone/>
              <a:defRPr b="0" i="1" sz="2000" u="none" cap="none" strike="noStrike">
                <a:solidFill>
                  <a:srgbClr val="888888"/>
                </a:solidFill>
                <a:latin typeface="PT Sans"/>
                <a:ea typeface="PT Sans"/>
                <a:cs typeface="PT Sans"/>
                <a:sym typeface="PT Sans"/>
              </a:defRPr>
            </a:lvl4pPr>
            <a:lvl5pPr indent="0" lvl="4" marL="1828800" marR="0" rtl="0" algn="ctr">
              <a:lnSpc>
                <a:spcPct val="100000"/>
              </a:lnSpc>
              <a:spcBef>
                <a:spcPts val="0"/>
              </a:spcBef>
              <a:spcAft>
                <a:spcPts val="0"/>
              </a:spcAft>
              <a:buClr>
                <a:srgbClr val="888888"/>
              </a:buClr>
              <a:buFont typeface="Arial"/>
              <a:buNone/>
              <a:defRPr b="0" i="0" sz="3200" u="none" cap="none" strike="noStrike">
                <a:solidFill>
                  <a:srgbClr val="888888"/>
                </a:solidFill>
                <a:latin typeface="PT Sans"/>
                <a:ea typeface="PT Sans"/>
                <a:cs typeface="PT Sans"/>
                <a:sym typeface="PT Sans"/>
              </a:defRPr>
            </a:lvl5pPr>
            <a:lvl6pPr indent="0" lvl="5" marL="22860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9pPr>
          </a:lstStyle>
          <a:p/>
        </p:txBody>
      </p:sp>
      <p:sp>
        <p:nvSpPr>
          <p:cNvPr id="106" name="Shape 106"/>
          <p:cNvSpPr txBox="1"/>
          <p:nvPr/>
        </p:nvSpPr>
        <p:spPr>
          <a:xfrm>
            <a:off x="2971800" y="4569103"/>
            <a:ext cx="4191000" cy="2538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i="0" lang="en" sz="1050" u="none" cap="none" strike="noStrike">
                <a:solidFill>
                  <a:srgbClr val="595959"/>
                </a:solidFill>
                <a:latin typeface="PT Sans"/>
                <a:ea typeface="PT Sans"/>
                <a:cs typeface="PT Sans"/>
                <a:sym typeface="PT Sans"/>
              </a:rPr>
              <a:t>Copyright © 201</a:t>
            </a:r>
            <a:r>
              <a:rPr lang="en" sz="1050">
                <a:solidFill>
                  <a:srgbClr val="595959"/>
                </a:solidFill>
                <a:latin typeface="PT Sans"/>
                <a:ea typeface="PT Sans"/>
                <a:cs typeface="PT Sans"/>
                <a:sym typeface="PT Sans"/>
              </a:rPr>
              <a:t>6</a:t>
            </a:r>
            <a:r>
              <a:rPr b="0" i="0" lang="en" sz="1050" u="none" cap="none" strike="noStrike">
                <a:solidFill>
                  <a:srgbClr val="595959"/>
                </a:solidFill>
                <a:latin typeface="PT Sans"/>
                <a:ea typeface="PT Sans"/>
                <a:cs typeface="PT Sans"/>
                <a:sym typeface="PT Sans"/>
              </a:rPr>
              <a:t> Mirantis, Inc. All rights reserved</a:t>
            </a:r>
          </a:p>
        </p:txBody>
      </p:sp>
      <p:sp>
        <p:nvSpPr>
          <p:cNvPr id="107" name="Shape 107"/>
          <p:cNvSpPr/>
          <p:nvPr/>
        </p:nvSpPr>
        <p:spPr>
          <a:xfrm>
            <a:off x="533400" y="4570751"/>
            <a:ext cx="2438400" cy="250500"/>
          </a:xfrm>
          <a:prstGeom prst="roundRect">
            <a:avLst>
              <a:gd fmla="val 16667" name="adj"/>
            </a:avLst>
          </a:prstGeom>
          <a:noFill/>
          <a:ln>
            <a:noFill/>
          </a:ln>
        </p:spPr>
        <p:txBody>
          <a:bodyPr anchorCtr="0" anchor="ctr" bIns="45700" lIns="91425" rIns="91425" tIns="45700">
            <a:noAutofit/>
          </a:bodyPr>
          <a:lstStyle/>
          <a:p>
            <a:pPr indent="0" lvl="0" marL="0" marR="0" rtl="0" algn="ctr">
              <a:spcBef>
                <a:spcPts val="0"/>
              </a:spcBef>
              <a:buSzPct val="25000"/>
              <a:buNone/>
            </a:pPr>
            <a:r>
              <a:rPr b="0" i="0" lang="en" sz="1800" u="none" cap="none" strike="noStrike">
                <a:solidFill>
                  <a:srgbClr val="00B0F0"/>
                </a:solidFill>
                <a:latin typeface="Calibri"/>
                <a:ea typeface="Calibri"/>
                <a:cs typeface="Calibri"/>
                <a:sym typeface="Calibri"/>
              </a:rPr>
              <a:t>training.mirantis.com</a:t>
            </a:r>
          </a:p>
        </p:txBody>
      </p:sp>
      <p:sp>
        <p:nvSpPr>
          <p:cNvPr id="108" name="Shape 108"/>
          <p:cNvSpPr/>
          <p:nvPr/>
        </p:nvSpPr>
        <p:spPr>
          <a:xfrm>
            <a:off x="762000" y="3314194"/>
            <a:ext cx="45600" cy="572100"/>
          </a:xfrm>
          <a:prstGeom prst="rect">
            <a:avLst/>
          </a:prstGeom>
          <a:solidFill>
            <a:srgbClr val="D42F1A"/>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09" name="Shape 109"/>
          <p:cNvSpPr txBox="1"/>
          <p:nvPr>
            <p:ph idx="2" type="body"/>
          </p:nvPr>
        </p:nvSpPr>
        <p:spPr>
          <a:xfrm>
            <a:off x="7086600" y="4566987"/>
            <a:ext cx="1271100" cy="255900"/>
          </a:xfrm>
          <a:prstGeom prst="rect">
            <a:avLst/>
          </a:prstGeom>
          <a:noFill/>
          <a:ln>
            <a:noFill/>
          </a:ln>
        </p:spPr>
        <p:txBody>
          <a:bodyPr anchorCtr="0" anchor="t" bIns="91425" lIns="91425" rIns="91425" tIns="91425"/>
          <a:lstStyle>
            <a:lvl1pPr indent="0" lvl="0" marL="0" marR="0" rtl="0" algn="l">
              <a:lnSpc>
                <a:spcPct val="100000"/>
              </a:lnSpc>
              <a:spcBef>
                <a:spcPts val="1200"/>
              </a:spcBef>
              <a:spcAft>
                <a:spcPts val="0"/>
              </a:spcAft>
              <a:buClr>
                <a:srgbClr val="595959"/>
              </a:buClr>
              <a:buFont typeface="Arial"/>
              <a:buNone/>
              <a:defRPr b="0" i="0" sz="1050" u="none" cap="none" strike="noStrike">
                <a:solidFill>
                  <a:srgbClr val="595959"/>
                </a:solidFill>
                <a:latin typeface="PT Sans"/>
                <a:ea typeface="PT Sans"/>
                <a:cs typeface="PT Sans"/>
                <a:sym typeface="PT Sans"/>
              </a:defRPr>
            </a:lvl1pPr>
            <a:lvl2pPr indent="-109537" lvl="1" marL="693737" marR="0" rtl="0" algn="l">
              <a:lnSpc>
                <a:spcPct val="100000"/>
              </a:lnSpc>
              <a:spcBef>
                <a:spcPts val="6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120650" lvl="2" marL="1149350" marR="0" rtl="0" algn="l">
              <a:lnSpc>
                <a:spcPct val="100000"/>
              </a:lnSpc>
              <a:spcBef>
                <a:spcPts val="6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14300" lvl="3" marL="1371600" marR="0" rtl="0" algn="l">
              <a:lnSpc>
                <a:spcPct val="100000"/>
              </a:lnSpc>
              <a:spcBef>
                <a:spcPts val="600"/>
              </a:spcBef>
              <a:spcAft>
                <a:spcPts val="0"/>
              </a:spcAft>
              <a:buClr>
                <a:schemeClr val="dk1"/>
              </a:buClr>
              <a:buSzPct val="100000"/>
              <a:buFont typeface="Arial"/>
              <a:buChar char="•"/>
              <a:defRPr b="0" i="1" sz="1800" u="none" cap="none" strike="noStrike">
                <a:solidFill>
                  <a:schemeClr val="dk1"/>
                </a:solidFill>
                <a:latin typeface="Calibri"/>
                <a:ea typeface="Calibri"/>
                <a:cs typeface="Calibri"/>
                <a:sym typeface="Calibri"/>
              </a:defRPr>
            </a:lvl4pPr>
            <a:lvl5pPr indent="-114300" lvl="4" marL="11430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1828800" marR="0" rtl="0" algn="l">
              <a:spcBef>
                <a:spcPts val="400"/>
              </a:spcBef>
              <a:buClr>
                <a:srgbClr val="3F3F3F"/>
              </a:buClr>
              <a:buFont typeface="Arial"/>
              <a:buNone/>
              <a:defRPr b="0" i="0" sz="2000" u="none" cap="none" strike="noStrike">
                <a:solidFill>
                  <a:srgbClr val="3F3F3F"/>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10" name="Shape 110"/>
          <p:cNvSpPr/>
          <p:nvPr/>
        </p:nvSpPr>
        <p:spPr>
          <a:xfrm>
            <a:off x="533400" y="4570751"/>
            <a:ext cx="2438400" cy="250500"/>
          </a:xfrm>
          <a:prstGeom prst="roundRect">
            <a:avLst>
              <a:gd fmla="val 16667" name="adj"/>
            </a:avLst>
          </a:prstGeom>
          <a:noFill/>
          <a:ln>
            <a:noFill/>
          </a:ln>
        </p:spPr>
        <p:txBody>
          <a:bodyPr anchorCtr="0" anchor="ctr" bIns="45700" lIns="91425" rIns="91425" tIns="45700">
            <a:noAutofit/>
          </a:bodyPr>
          <a:lstStyle/>
          <a:p>
            <a:pPr indent="0" lvl="0" marL="0" marR="0" rtl="0" algn="ctr">
              <a:spcBef>
                <a:spcPts val="0"/>
              </a:spcBef>
              <a:buSzPct val="25000"/>
              <a:buNone/>
            </a:pPr>
            <a:r>
              <a:rPr b="0" i="0" lang="en" sz="1800" u="none" cap="none" strike="noStrike">
                <a:solidFill>
                  <a:srgbClr val="00B0F0"/>
                </a:solidFill>
                <a:latin typeface="Calibri"/>
                <a:ea typeface="Calibri"/>
                <a:cs typeface="Calibri"/>
                <a:sym typeface="Calibri"/>
              </a:rPr>
              <a:t>training.mirantis.com</a:t>
            </a:r>
          </a:p>
        </p:txBody>
      </p:sp>
      <p:sp>
        <p:nvSpPr>
          <p:cNvPr id="111" name="Shape 111"/>
          <p:cNvSpPr/>
          <p:nvPr/>
        </p:nvSpPr>
        <p:spPr>
          <a:xfrm>
            <a:off x="762000" y="3314194"/>
            <a:ext cx="45600" cy="572100"/>
          </a:xfrm>
          <a:prstGeom prst="rect">
            <a:avLst/>
          </a:prstGeom>
          <a:solidFill>
            <a:srgbClr val="D42F1A"/>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ontent">
    <p:spTree>
      <p:nvGrpSpPr>
        <p:cNvPr id="112" name="Shape 112"/>
        <p:cNvGrpSpPr/>
        <p:nvPr/>
      </p:nvGrpSpPr>
      <p:grpSpPr>
        <a:xfrm>
          <a:off x="0" y="0"/>
          <a:ext cx="0" cy="0"/>
          <a:chOff x="0" y="0"/>
          <a:chExt cx="0" cy="0"/>
        </a:xfrm>
      </p:grpSpPr>
      <p:sp>
        <p:nvSpPr>
          <p:cNvPr id="113" name="Shape 113"/>
          <p:cNvSpPr txBox="1"/>
          <p:nvPr>
            <p:ph idx="1" type="body"/>
          </p:nvPr>
        </p:nvSpPr>
        <p:spPr>
          <a:xfrm>
            <a:off x="314476" y="1197426"/>
            <a:ext cx="8578800" cy="3383400"/>
          </a:xfrm>
          <a:prstGeom prst="rect">
            <a:avLst/>
          </a:prstGeom>
          <a:noFill/>
          <a:ln>
            <a:noFill/>
          </a:ln>
        </p:spPr>
        <p:txBody>
          <a:bodyPr anchorCtr="0" anchor="t" bIns="91425" lIns="91425" rIns="91425" tIns="91425"/>
          <a:lstStyle>
            <a:lvl1pPr indent="-84137" lvl="0" marL="338137" marR="0" rtl="0" algn="l">
              <a:lnSpc>
                <a:spcPct val="100000"/>
              </a:lnSpc>
              <a:spcBef>
                <a:spcPts val="1200"/>
              </a:spcBef>
              <a:spcAft>
                <a:spcPts val="0"/>
              </a:spcAft>
              <a:buClr>
                <a:srgbClr val="3F3F3F"/>
              </a:buClr>
              <a:buSzPct val="100000"/>
              <a:buFont typeface="Arial"/>
              <a:buChar char="•"/>
              <a:defRPr b="0" i="0" sz="2400" u="none" cap="none" strike="noStrike">
                <a:solidFill>
                  <a:srgbClr val="3F3F3F"/>
                </a:solidFill>
                <a:latin typeface="PT Sans"/>
                <a:ea typeface="PT Sans"/>
                <a:cs typeface="PT Sans"/>
                <a:sym typeface="PT Sans"/>
              </a:defRPr>
            </a:lvl1pPr>
            <a:lvl2pPr indent="-71437" lvl="1" marL="693737" marR="0" rtl="0" algn="l">
              <a:lnSpc>
                <a:spcPct val="100000"/>
              </a:lnSpc>
              <a:spcBef>
                <a:spcPts val="600"/>
              </a:spcBef>
              <a:spcAft>
                <a:spcPts val="0"/>
              </a:spcAft>
              <a:buClr>
                <a:srgbClr val="800000"/>
              </a:buClr>
              <a:buSzPct val="100000"/>
              <a:buFont typeface="Arial"/>
              <a:buChar char="•"/>
              <a:defRPr b="0" i="0" sz="2400" u="none" cap="none" strike="noStrike">
                <a:solidFill>
                  <a:srgbClr val="800000"/>
                </a:solidFill>
                <a:latin typeface="PT Sans"/>
                <a:ea typeface="PT Sans"/>
                <a:cs typeface="PT Sans"/>
                <a:sym typeface="PT Sans"/>
              </a:defRPr>
            </a:lvl2pPr>
            <a:lvl3pPr indent="-95250" lvl="2" marL="1149350" marR="0" rtl="0" algn="l">
              <a:lnSpc>
                <a:spcPct val="100000"/>
              </a:lnSpc>
              <a:spcBef>
                <a:spcPts val="600"/>
              </a:spcBef>
              <a:spcAft>
                <a:spcPts val="0"/>
              </a:spcAft>
              <a:buClr>
                <a:srgbClr val="595959"/>
              </a:buClr>
              <a:buSzPct val="100000"/>
              <a:buFont typeface="Arial"/>
              <a:buChar char="•"/>
              <a:defRPr b="0" i="0" sz="2200" u="none" cap="none" strike="noStrike">
                <a:solidFill>
                  <a:srgbClr val="595959"/>
                </a:solidFill>
                <a:latin typeface="PT Sans"/>
                <a:ea typeface="PT Sans"/>
                <a:cs typeface="PT Sans"/>
                <a:sym typeface="PT Sans"/>
              </a:defRPr>
            </a:lvl3pPr>
            <a:lvl4pPr indent="-101600" lvl="3" marL="1371600" marR="0" rtl="0" algn="l">
              <a:lnSpc>
                <a:spcPct val="100000"/>
              </a:lnSpc>
              <a:spcBef>
                <a:spcPts val="600"/>
              </a:spcBef>
              <a:spcAft>
                <a:spcPts val="0"/>
              </a:spcAft>
              <a:buClr>
                <a:srgbClr val="000000"/>
              </a:buClr>
              <a:buSzPct val="100000"/>
              <a:buFont typeface="Arial"/>
              <a:buChar char="•"/>
              <a:defRPr b="0" i="1" sz="2000" u="none" cap="none" strike="noStrike">
                <a:solidFill>
                  <a:srgbClr val="000000"/>
                </a:solidFill>
                <a:latin typeface="PT Sans"/>
                <a:ea typeface="PT Sans"/>
                <a:cs typeface="PT Sans"/>
                <a:sym typeface="PT Sans"/>
              </a:defRPr>
            </a:lvl4pPr>
            <a:lvl5pPr indent="-25400" lvl="4" marL="1143000" marR="0" rtl="0" algn="l">
              <a:lnSpc>
                <a:spcPct val="100000"/>
              </a:lnSpc>
              <a:spcBef>
                <a:spcPts val="0"/>
              </a:spcBef>
              <a:spcAft>
                <a:spcPts val="0"/>
              </a:spcAft>
              <a:buClr>
                <a:srgbClr val="000000"/>
              </a:buClr>
              <a:buSzPct val="100000"/>
              <a:buFont typeface="Arial"/>
              <a:buChar char="•"/>
              <a:defRPr b="0" i="0" sz="3200" u="none" cap="none" strike="noStrike">
                <a:solidFill>
                  <a:srgbClr val="000000"/>
                </a:solidFill>
                <a:latin typeface="PT Sans"/>
                <a:ea typeface="PT Sans"/>
                <a:cs typeface="PT Sans"/>
                <a:sym typeface="PT Sans"/>
              </a:defRPr>
            </a:lvl5pPr>
            <a:lvl6pPr indent="0" lvl="5" marL="1828800" marR="0" rtl="0" algn="l">
              <a:spcBef>
                <a:spcPts val="400"/>
              </a:spcBef>
              <a:buClr>
                <a:srgbClr val="3F3F3F"/>
              </a:buClr>
              <a:buFont typeface="Arial"/>
              <a:buNone/>
              <a:defRPr b="0" i="0" sz="2000" u="none" cap="none" strike="noStrike">
                <a:solidFill>
                  <a:srgbClr val="3F3F3F"/>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14" name="Shape 114"/>
          <p:cNvSpPr txBox="1"/>
          <p:nvPr>
            <p:ph type="title"/>
          </p:nvPr>
        </p:nvSpPr>
        <p:spPr>
          <a:xfrm>
            <a:off x="309600" y="133350"/>
            <a:ext cx="7559400" cy="778800"/>
          </a:xfrm>
          <a:prstGeom prst="rect">
            <a:avLst/>
          </a:prstGeom>
          <a:noFill/>
          <a:ln>
            <a:noFill/>
          </a:ln>
        </p:spPr>
        <p:txBody>
          <a:bodyPr anchorCtr="0" anchor="ctr" bIns="91425" lIns="91425" rIns="91425" tIns="91425"/>
          <a:lstStyle>
            <a:lvl1pPr indent="0" lvl="0" marL="0" marR="0" rtl="0" algn="l">
              <a:lnSpc>
                <a:spcPct val="115625"/>
              </a:lnSpc>
              <a:spcBef>
                <a:spcPts val="0"/>
              </a:spcBef>
              <a:buClr>
                <a:schemeClr val="dk1"/>
              </a:buClr>
              <a:buNone/>
              <a:defRPr b="1" i="0" u="none" cap="none" strike="noStrike">
                <a:solidFill>
                  <a:schemeClr val="dk1"/>
                </a:solidFil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15" name="Shape 115"/>
        <p:cNvGrpSpPr/>
        <p:nvPr/>
      </p:nvGrpSpPr>
      <p:grpSpPr>
        <a:xfrm>
          <a:off x="0" y="0"/>
          <a:ext cx="0" cy="0"/>
          <a:chOff x="0" y="0"/>
          <a:chExt cx="0" cy="0"/>
        </a:xfrm>
      </p:grpSpPr>
      <p:sp>
        <p:nvSpPr>
          <p:cNvPr id="116" name="Shape 116"/>
          <p:cNvSpPr/>
          <p:nvPr/>
        </p:nvSpPr>
        <p:spPr>
          <a:xfrm>
            <a:off x="0" y="0"/>
            <a:ext cx="9144000" cy="2458500"/>
          </a:xfrm>
          <a:prstGeom prst="rect">
            <a:avLst/>
          </a:prstGeom>
          <a:solidFill>
            <a:srgbClr val="F2F6F9"/>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17" name="Shape 117"/>
          <p:cNvSpPr txBox="1"/>
          <p:nvPr>
            <p:ph type="title"/>
          </p:nvPr>
        </p:nvSpPr>
        <p:spPr>
          <a:xfrm>
            <a:off x="722312" y="1433287"/>
            <a:ext cx="7772400" cy="925200"/>
          </a:xfrm>
          <a:prstGeom prst="rect">
            <a:avLst/>
          </a:prstGeom>
          <a:noFill/>
          <a:ln>
            <a:noFill/>
          </a:ln>
        </p:spPr>
        <p:txBody>
          <a:bodyPr anchorCtr="0" anchor="b" bIns="91425" lIns="91425" rIns="91425" tIns="91425"/>
          <a:lstStyle>
            <a:lvl1pPr indent="0" lvl="0" marL="0" marR="0" rtl="0" algn="ctr">
              <a:lnSpc>
                <a:spcPct val="92500"/>
              </a:lnSpc>
              <a:spcBef>
                <a:spcPts val="0"/>
              </a:spcBef>
              <a:buClr>
                <a:schemeClr val="dk1"/>
              </a:buClr>
              <a:buFont typeface="PT Sans Caption"/>
              <a:buNone/>
              <a:defRPr b="1" i="0" sz="4000" u="none" cap="none" strike="noStrike">
                <a:solidFill>
                  <a:schemeClr val="dk1"/>
                </a:solidFill>
                <a:latin typeface="PT Sans Caption"/>
                <a:ea typeface="PT Sans Caption"/>
                <a:cs typeface="PT Sans Caption"/>
                <a:sym typeface="PT Sans Caption"/>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18" name="Shape 118"/>
          <p:cNvSpPr txBox="1"/>
          <p:nvPr>
            <p:ph idx="1" type="body"/>
          </p:nvPr>
        </p:nvSpPr>
        <p:spPr>
          <a:xfrm>
            <a:off x="722312" y="2593068"/>
            <a:ext cx="7772400" cy="1125000"/>
          </a:xfrm>
          <a:prstGeom prst="rect">
            <a:avLst/>
          </a:prstGeom>
          <a:noFill/>
          <a:ln>
            <a:noFill/>
          </a:ln>
        </p:spPr>
        <p:txBody>
          <a:bodyPr anchorCtr="0" anchor="t" bIns="91425" lIns="91425" rIns="91425" tIns="91425"/>
          <a:lstStyle>
            <a:lvl1pPr indent="0" lvl="0" marL="0" marR="0" rtl="0" algn="ctr">
              <a:lnSpc>
                <a:spcPct val="100000"/>
              </a:lnSpc>
              <a:spcBef>
                <a:spcPts val="1200"/>
              </a:spcBef>
              <a:spcAft>
                <a:spcPts val="0"/>
              </a:spcAft>
              <a:buClr>
                <a:srgbClr val="595959"/>
              </a:buClr>
              <a:buFont typeface="Arial"/>
              <a:buNone/>
              <a:defRPr b="0" i="0" sz="2800" u="none" cap="none" strike="noStrike">
                <a:solidFill>
                  <a:srgbClr val="595959"/>
                </a:solidFill>
                <a:latin typeface="PT Sans"/>
                <a:ea typeface="PT Sans"/>
                <a:cs typeface="PT Sans"/>
                <a:sym typeface="PT Sans"/>
              </a:defRPr>
            </a:lvl1pPr>
            <a:lvl2pPr indent="0" lvl="1" marL="457200" marR="0" rtl="0" algn="l">
              <a:lnSpc>
                <a:spcPct val="100000"/>
              </a:lnSpc>
              <a:spcBef>
                <a:spcPts val="600"/>
              </a:spcBef>
              <a:spcAft>
                <a:spcPts val="0"/>
              </a:spcAft>
              <a:buClr>
                <a:srgbClr val="888888"/>
              </a:buClr>
              <a:buFont typeface="Arial"/>
              <a:buNone/>
              <a:defRPr b="0" i="0" sz="1800" u="none" cap="none" strike="noStrike">
                <a:solidFill>
                  <a:srgbClr val="888888"/>
                </a:solidFill>
                <a:latin typeface="PT Sans"/>
                <a:ea typeface="PT Sans"/>
                <a:cs typeface="PT Sans"/>
                <a:sym typeface="PT Sans"/>
              </a:defRPr>
            </a:lvl2pPr>
            <a:lvl3pPr indent="0" lvl="2" marL="914400" marR="0" rtl="0" algn="l">
              <a:lnSpc>
                <a:spcPct val="100000"/>
              </a:lnSpc>
              <a:spcBef>
                <a:spcPts val="600"/>
              </a:spcBef>
              <a:spcAft>
                <a:spcPts val="0"/>
              </a:spcAft>
              <a:buClr>
                <a:srgbClr val="888888"/>
              </a:buClr>
              <a:buFont typeface="Arial"/>
              <a:buNone/>
              <a:defRPr b="0" i="0" sz="1600" u="none" cap="none" strike="noStrike">
                <a:solidFill>
                  <a:srgbClr val="888888"/>
                </a:solidFill>
                <a:latin typeface="PT Sans"/>
                <a:ea typeface="PT Sans"/>
                <a:cs typeface="PT Sans"/>
                <a:sym typeface="PT Sans"/>
              </a:defRPr>
            </a:lvl3pPr>
            <a:lvl4pPr indent="0" lvl="3" marL="1371600" marR="0" rtl="0" algn="l">
              <a:lnSpc>
                <a:spcPct val="100000"/>
              </a:lnSpc>
              <a:spcBef>
                <a:spcPts val="600"/>
              </a:spcBef>
              <a:spcAft>
                <a:spcPts val="0"/>
              </a:spcAft>
              <a:buClr>
                <a:srgbClr val="888888"/>
              </a:buClr>
              <a:buFont typeface="Arial"/>
              <a:buNone/>
              <a:defRPr b="0" i="1" sz="1400" u="none" cap="none" strike="noStrike">
                <a:solidFill>
                  <a:srgbClr val="888888"/>
                </a:solidFill>
                <a:latin typeface="PT Sans"/>
                <a:ea typeface="PT Sans"/>
                <a:cs typeface="PT Sans"/>
                <a:sym typeface="PT Sans"/>
              </a:defRPr>
            </a:lvl4pPr>
            <a:lvl5pPr indent="0" lvl="4" marL="1828800" marR="0" rtl="0" algn="l">
              <a:lnSpc>
                <a:spcPct val="100000"/>
              </a:lnSpc>
              <a:spcBef>
                <a:spcPts val="0"/>
              </a:spcBef>
              <a:spcAft>
                <a:spcPts val="0"/>
              </a:spcAft>
              <a:buClr>
                <a:srgbClr val="888888"/>
              </a:buClr>
              <a:buFont typeface="Arial"/>
              <a:buNone/>
              <a:defRPr b="0" i="0" sz="1400" u="none" cap="none" strike="noStrike">
                <a:solidFill>
                  <a:srgbClr val="888888"/>
                </a:solidFill>
                <a:latin typeface="PT Sans"/>
                <a:ea typeface="PT Sans"/>
                <a:cs typeface="PT Sans"/>
                <a:sym typeface="PT Sans"/>
              </a:defRPr>
            </a:lvl5pPr>
            <a:lvl6pPr indent="0" lvl="5" marL="22860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6pPr>
            <a:lvl7pPr indent="0" lvl="6" marL="27432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7pPr>
            <a:lvl8pPr indent="0" lvl="7" marL="32004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8pPr>
            <a:lvl9pPr indent="0" lvl="8" marL="3657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9pPr>
          </a:lstStyle>
          <a:p/>
        </p:txBody>
      </p:sp>
      <p:cxnSp>
        <p:nvCxnSpPr>
          <p:cNvPr id="119" name="Shape 119"/>
          <p:cNvCxnSpPr/>
          <p:nvPr/>
        </p:nvCxnSpPr>
        <p:spPr>
          <a:xfrm>
            <a:off x="0" y="2462508"/>
            <a:ext cx="9144000" cy="0"/>
          </a:xfrm>
          <a:prstGeom prst="straightConnector1">
            <a:avLst/>
          </a:prstGeom>
          <a:noFill/>
          <a:ln cap="flat" cmpd="sng" w="38100">
            <a:solidFill>
              <a:srgbClr val="D42F1A"/>
            </a:solidFill>
            <a:prstDash val="solid"/>
            <a:round/>
            <a:headEnd len="med" w="med" type="none"/>
            <a:tailEnd len="med" w="med" type="none"/>
          </a:ln>
        </p:spPr>
      </p:cxnSp>
      <p:pic>
        <p:nvPicPr>
          <p:cNvPr id="120" name="Shape 120"/>
          <p:cNvPicPr preferRelativeResize="0"/>
          <p:nvPr/>
        </p:nvPicPr>
        <p:blipFill rotWithShape="1">
          <a:blip r:embed="rId2">
            <a:alphaModFix/>
          </a:blip>
          <a:srcRect b="0" l="0" r="0" t="0"/>
          <a:stretch/>
        </p:blipFill>
        <p:spPr>
          <a:xfrm>
            <a:off x="8001000" y="179295"/>
            <a:ext cx="1000200" cy="666600"/>
          </a:xfrm>
          <a:prstGeom prst="rect">
            <a:avLst/>
          </a:prstGeom>
          <a:noFill/>
          <a:ln>
            <a:noFill/>
          </a:ln>
        </p:spPr>
      </p:pic>
      <p:sp>
        <p:nvSpPr>
          <p:cNvPr id="121" name="Shape 121"/>
          <p:cNvSpPr/>
          <p:nvPr/>
        </p:nvSpPr>
        <p:spPr>
          <a:xfrm>
            <a:off x="0" y="0"/>
            <a:ext cx="9144000" cy="2458500"/>
          </a:xfrm>
          <a:prstGeom prst="rect">
            <a:avLst/>
          </a:prstGeom>
          <a:solidFill>
            <a:srgbClr val="F2F6F9"/>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pic>
        <p:nvPicPr>
          <p:cNvPr id="122" name="Shape 122"/>
          <p:cNvPicPr preferRelativeResize="0"/>
          <p:nvPr/>
        </p:nvPicPr>
        <p:blipFill rotWithShape="1">
          <a:blip r:embed="rId2">
            <a:alphaModFix/>
          </a:blip>
          <a:srcRect b="0" l="0" r="0" t="0"/>
          <a:stretch/>
        </p:blipFill>
        <p:spPr>
          <a:xfrm>
            <a:off x="8001000" y="179295"/>
            <a:ext cx="1000200" cy="6666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efinition - Old">
    <p:spTree>
      <p:nvGrpSpPr>
        <p:cNvPr id="123" name="Shape 123"/>
        <p:cNvGrpSpPr/>
        <p:nvPr/>
      </p:nvGrpSpPr>
      <p:grpSpPr>
        <a:xfrm>
          <a:off x="0" y="0"/>
          <a:ext cx="0" cy="0"/>
          <a:chOff x="0" y="0"/>
          <a:chExt cx="0" cy="0"/>
        </a:xfrm>
      </p:grpSpPr>
      <p:sp>
        <p:nvSpPr>
          <p:cNvPr id="124" name="Shape 124"/>
          <p:cNvSpPr txBox="1"/>
          <p:nvPr>
            <p:ph idx="1" type="body"/>
          </p:nvPr>
        </p:nvSpPr>
        <p:spPr>
          <a:xfrm>
            <a:off x="534924" y="2011680"/>
            <a:ext cx="7612500" cy="2362199"/>
          </a:xfrm>
          <a:prstGeom prst="rect">
            <a:avLst/>
          </a:prstGeom>
          <a:solidFill>
            <a:srgbClr val="EFF3F6"/>
          </a:solidFill>
          <a:ln>
            <a:noFill/>
          </a:ln>
        </p:spPr>
        <p:txBody>
          <a:bodyPr anchorCtr="0" anchor="ctr" bIns="91425" lIns="91425" rIns="91425" tIns="91425"/>
          <a:lstStyle>
            <a:lvl1pPr indent="0" lvl="0" marL="0" marR="0" rtl="0" algn="l">
              <a:lnSpc>
                <a:spcPct val="100000"/>
              </a:lnSpc>
              <a:spcBef>
                <a:spcPts val="1200"/>
              </a:spcBef>
              <a:spcAft>
                <a:spcPts val="0"/>
              </a:spcAft>
              <a:buClr>
                <a:srgbClr val="00B0FF"/>
              </a:buClr>
              <a:buFont typeface="Arial"/>
              <a:buNone/>
              <a:defRPr b="0" i="1" sz="2400" u="none" cap="none" strike="noStrike">
                <a:solidFill>
                  <a:srgbClr val="00B0FF"/>
                </a:solidFill>
                <a:latin typeface="PT Sans"/>
                <a:ea typeface="PT Sans"/>
                <a:cs typeface="PT Sans"/>
                <a:sym typeface="PT Sans"/>
              </a:defRPr>
            </a:lvl1pPr>
            <a:lvl2pPr indent="-71437" lvl="1" marL="693737" marR="0" rtl="0" algn="l">
              <a:lnSpc>
                <a:spcPct val="100000"/>
              </a:lnSpc>
              <a:spcBef>
                <a:spcPts val="600"/>
              </a:spcBef>
              <a:spcAft>
                <a:spcPts val="0"/>
              </a:spcAft>
              <a:buClr>
                <a:srgbClr val="800000"/>
              </a:buClr>
              <a:buSzPct val="100000"/>
              <a:buFont typeface="Arial"/>
              <a:buChar char="•"/>
              <a:defRPr b="0" i="0" sz="2400" u="none" cap="none" strike="noStrike">
                <a:solidFill>
                  <a:srgbClr val="800000"/>
                </a:solidFill>
                <a:latin typeface="PT Sans"/>
                <a:ea typeface="PT Sans"/>
                <a:cs typeface="PT Sans"/>
                <a:sym typeface="PT Sans"/>
              </a:defRPr>
            </a:lvl2pPr>
            <a:lvl3pPr indent="-95250" lvl="2" marL="1149350" marR="0" rtl="0" algn="l">
              <a:lnSpc>
                <a:spcPct val="100000"/>
              </a:lnSpc>
              <a:spcBef>
                <a:spcPts val="600"/>
              </a:spcBef>
              <a:spcAft>
                <a:spcPts val="0"/>
              </a:spcAft>
              <a:buClr>
                <a:srgbClr val="595959"/>
              </a:buClr>
              <a:buSzPct val="100000"/>
              <a:buFont typeface="Arial"/>
              <a:buChar char="•"/>
              <a:defRPr b="0" i="0" sz="2200" u="none" cap="none" strike="noStrike">
                <a:solidFill>
                  <a:srgbClr val="595959"/>
                </a:solidFill>
                <a:latin typeface="PT Sans"/>
                <a:ea typeface="PT Sans"/>
                <a:cs typeface="PT Sans"/>
                <a:sym typeface="PT Sans"/>
              </a:defRPr>
            </a:lvl3pPr>
            <a:lvl4pPr indent="-101600" lvl="3" marL="1371600" marR="0" rtl="0" algn="l">
              <a:lnSpc>
                <a:spcPct val="100000"/>
              </a:lnSpc>
              <a:spcBef>
                <a:spcPts val="600"/>
              </a:spcBef>
              <a:spcAft>
                <a:spcPts val="0"/>
              </a:spcAft>
              <a:buClr>
                <a:srgbClr val="000000"/>
              </a:buClr>
              <a:buSzPct val="100000"/>
              <a:buFont typeface="Arial"/>
              <a:buChar char="•"/>
              <a:defRPr b="0" i="1" sz="2000" u="none" cap="none" strike="noStrike">
                <a:solidFill>
                  <a:srgbClr val="000000"/>
                </a:solidFill>
                <a:latin typeface="PT Sans"/>
                <a:ea typeface="PT Sans"/>
                <a:cs typeface="PT Sans"/>
                <a:sym typeface="PT Sans"/>
              </a:defRPr>
            </a:lvl4pPr>
            <a:lvl5pPr indent="-25400" lvl="4" marL="1143000" marR="0" rtl="0" algn="l">
              <a:lnSpc>
                <a:spcPct val="100000"/>
              </a:lnSpc>
              <a:spcBef>
                <a:spcPts val="0"/>
              </a:spcBef>
              <a:spcAft>
                <a:spcPts val="0"/>
              </a:spcAft>
              <a:buClr>
                <a:srgbClr val="000000"/>
              </a:buClr>
              <a:buSzPct val="100000"/>
              <a:buFont typeface="Arial"/>
              <a:buChar char="•"/>
              <a:defRPr b="0" i="0" sz="3200" u="none" cap="none" strike="noStrike">
                <a:solidFill>
                  <a:srgbClr val="000000"/>
                </a:solidFill>
                <a:latin typeface="PT Sans"/>
                <a:ea typeface="PT Sans"/>
                <a:cs typeface="PT Sans"/>
                <a:sym typeface="PT Sans"/>
              </a:defRPr>
            </a:lvl5pPr>
            <a:lvl6pPr indent="0" lvl="5" marL="1828800" marR="0" rtl="0" algn="l">
              <a:spcBef>
                <a:spcPts val="400"/>
              </a:spcBef>
              <a:buClr>
                <a:srgbClr val="3F3F3F"/>
              </a:buClr>
              <a:buFont typeface="Arial"/>
              <a:buNone/>
              <a:defRPr b="0" i="0" sz="2000" u="none" cap="none" strike="noStrike">
                <a:solidFill>
                  <a:srgbClr val="3F3F3F"/>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25" name="Shape 125"/>
          <p:cNvSpPr txBox="1"/>
          <p:nvPr>
            <p:ph type="title"/>
          </p:nvPr>
        </p:nvSpPr>
        <p:spPr>
          <a:xfrm>
            <a:off x="309600" y="133350"/>
            <a:ext cx="7562100" cy="777300"/>
          </a:xfrm>
          <a:prstGeom prst="rect">
            <a:avLst/>
          </a:prstGeom>
          <a:noFill/>
          <a:ln>
            <a:noFill/>
          </a:ln>
        </p:spPr>
        <p:txBody>
          <a:bodyPr anchorCtr="0" anchor="ctr" bIns="91425" lIns="91425" rIns="91425" tIns="91425"/>
          <a:lstStyle>
            <a:lvl1pPr indent="0" lvl="0" marL="0" marR="0" rtl="0" algn="l">
              <a:lnSpc>
                <a:spcPct val="115625"/>
              </a:lnSpc>
              <a:spcBef>
                <a:spcPts val="0"/>
              </a:spcBef>
              <a:buClr>
                <a:schemeClr val="dk1"/>
              </a:buClr>
              <a:buNone/>
              <a:defRPr b="1" i="0" u="none" cap="none" strike="noStrike">
                <a:solidFill>
                  <a:schemeClr val="dk1"/>
                </a:solidFil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26" name="Shape 126"/>
          <p:cNvSpPr/>
          <p:nvPr/>
        </p:nvSpPr>
        <p:spPr>
          <a:xfrm>
            <a:off x="457200" y="2011680"/>
            <a:ext cx="77700" cy="2362199"/>
          </a:xfrm>
          <a:prstGeom prst="rect">
            <a:avLst/>
          </a:prstGeom>
          <a:solidFill>
            <a:srgbClr val="C00000"/>
          </a:solidFill>
          <a:ln>
            <a:noFill/>
          </a:ln>
        </p:spPr>
        <p:txBody>
          <a:bodyPr anchorCtr="0" anchor="ctr" bIns="45700" lIns="91425" rIns="91425" tIns="45700">
            <a:noAutofit/>
          </a:bodyPr>
          <a:lstStyle/>
          <a:p>
            <a:pPr indent="0" lvl="0" marL="0" marR="0" rtl="0" algn="ctr">
              <a:lnSpc>
                <a:spcPct val="90000"/>
              </a:lnSpc>
              <a:spcBef>
                <a:spcPts val="0"/>
              </a:spcBef>
              <a:buNone/>
            </a:pPr>
            <a:r>
              <a:t/>
            </a:r>
            <a:endParaRPr b="0" i="0" sz="1200" u="none" cap="none" strike="noStrike">
              <a:solidFill>
                <a:schemeClr val="lt1"/>
              </a:solidFill>
              <a:latin typeface="PT Sans Caption"/>
              <a:ea typeface="PT Sans Caption"/>
              <a:cs typeface="PT Sans Caption"/>
              <a:sym typeface="PT Sans Caption"/>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Boxes">
    <p:spTree>
      <p:nvGrpSpPr>
        <p:cNvPr id="127" name="Shape 127"/>
        <p:cNvGrpSpPr/>
        <p:nvPr/>
      </p:nvGrpSpPr>
      <p:grpSpPr>
        <a:xfrm>
          <a:off x="0" y="0"/>
          <a:ext cx="0" cy="0"/>
          <a:chOff x="0" y="0"/>
          <a:chExt cx="0" cy="0"/>
        </a:xfrm>
      </p:grpSpPr>
      <p:sp>
        <p:nvSpPr>
          <p:cNvPr id="128" name="Shape 128"/>
          <p:cNvSpPr txBox="1"/>
          <p:nvPr>
            <p:ph idx="1" type="body"/>
          </p:nvPr>
        </p:nvSpPr>
        <p:spPr>
          <a:xfrm>
            <a:off x="4800600" y="1200150"/>
            <a:ext cx="4114800" cy="1523999"/>
          </a:xfrm>
          <a:prstGeom prst="rect">
            <a:avLst/>
          </a:prstGeom>
          <a:solidFill>
            <a:srgbClr val="E9EBEB">
              <a:alpha val="20000"/>
            </a:srgbClr>
          </a:solidFill>
          <a:ln cap="flat" cmpd="sng" w="9525">
            <a:solidFill>
              <a:srgbClr val="D5E6FF"/>
            </a:solidFill>
            <a:prstDash val="dash"/>
            <a:round/>
            <a:headEnd len="med" w="med" type="none"/>
            <a:tailEnd len="med" w="med" type="none"/>
          </a:ln>
        </p:spPr>
        <p:txBody>
          <a:bodyPr anchorCtr="1" anchor="t" bIns="91425" lIns="91425" rIns="91425" tIns="91425"/>
          <a:lstStyle>
            <a:lvl1pPr indent="0" lvl="0" marL="0" marR="0" rtl="0" algn="l">
              <a:lnSpc>
                <a:spcPct val="100000"/>
              </a:lnSpc>
              <a:spcBef>
                <a:spcPts val="0"/>
              </a:spcBef>
              <a:spcAft>
                <a:spcPts val="0"/>
              </a:spcAft>
              <a:buClr>
                <a:schemeClr val="dk1"/>
              </a:buClr>
              <a:buFont typeface="Arial"/>
              <a:buNone/>
              <a:defRPr b="0" i="0" sz="1200" u="none" cap="none" strike="noStrike">
                <a:solidFill>
                  <a:schemeClr val="dk1"/>
                </a:solidFill>
                <a:latin typeface="PT Sans Caption"/>
                <a:ea typeface="PT Sans Caption"/>
                <a:cs typeface="PT Sans Caption"/>
                <a:sym typeface="PT Sans Caption"/>
              </a:defRPr>
            </a:lvl1pPr>
            <a:lvl2pPr indent="-109537" lvl="1" marL="693737" marR="0" rtl="0" algn="l">
              <a:lnSpc>
                <a:spcPct val="100000"/>
              </a:lnSpc>
              <a:spcBef>
                <a:spcPts val="600"/>
              </a:spcBef>
              <a:spcAft>
                <a:spcPts val="0"/>
              </a:spcAft>
              <a:buClr>
                <a:schemeClr val="lt1"/>
              </a:buClr>
              <a:buSzPct val="100000"/>
              <a:buFont typeface="Arial"/>
              <a:buChar char="•"/>
              <a:defRPr b="0" i="0" sz="1800" u="none" cap="none" strike="noStrike">
                <a:solidFill>
                  <a:schemeClr val="lt1"/>
                </a:solidFill>
                <a:latin typeface="Calibri"/>
                <a:ea typeface="Calibri"/>
                <a:cs typeface="Calibri"/>
                <a:sym typeface="Calibri"/>
              </a:defRPr>
            </a:lvl2pPr>
            <a:lvl3pPr indent="-120650" lvl="2" marL="1149350" marR="0" rtl="0" algn="l">
              <a:lnSpc>
                <a:spcPct val="100000"/>
              </a:lnSpc>
              <a:spcBef>
                <a:spcPts val="600"/>
              </a:spcBef>
              <a:spcAft>
                <a:spcPts val="0"/>
              </a:spcAft>
              <a:buClr>
                <a:schemeClr val="lt1"/>
              </a:buClr>
              <a:buSzPct val="100000"/>
              <a:buFont typeface="Arial"/>
              <a:buChar char="•"/>
              <a:defRPr b="0" i="0" sz="1800" u="none" cap="none" strike="noStrike">
                <a:solidFill>
                  <a:schemeClr val="lt1"/>
                </a:solidFill>
                <a:latin typeface="Calibri"/>
                <a:ea typeface="Calibri"/>
                <a:cs typeface="Calibri"/>
                <a:sym typeface="Calibri"/>
              </a:defRPr>
            </a:lvl3pPr>
            <a:lvl4pPr indent="-114300" lvl="3" marL="1371600" marR="0" rtl="0" algn="l">
              <a:lnSpc>
                <a:spcPct val="100000"/>
              </a:lnSpc>
              <a:spcBef>
                <a:spcPts val="600"/>
              </a:spcBef>
              <a:spcAft>
                <a:spcPts val="0"/>
              </a:spcAft>
              <a:buClr>
                <a:schemeClr val="lt1"/>
              </a:buClr>
              <a:buSzPct val="100000"/>
              <a:buFont typeface="Arial"/>
              <a:buChar char="•"/>
              <a:defRPr b="0" i="1" sz="1800" u="none" cap="none" strike="noStrike">
                <a:solidFill>
                  <a:schemeClr val="lt1"/>
                </a:solidFill>
                <a:latin typeface="Calibri"/>
                <a:ea typeface="Calibri"/>
                <a:cs typeface="Calibri"/>
                <a:sym typeface="Calibri"/>
              </a:defRPr>
            </a:lvl4pPr>
            <a:lvl5pPr indent="-25400" lvl="4" marL="1143000" marR="0" rtl="0" algn="l">
              <a:lnSpc>
                <a:spcPct val="100000"/>
              </a:lnSpc>
              <a:spcBef>
                <a:spcPts val="0"/>
              </a:spcBef>
              <a:spcAft>
                <a:spcPts val="0"/>
              </a:spcAft>
              <a:buClr>
                <a:srgbClr val="000000"/>
              </a:buClr>
              <a:buSzPct val="100000"/>
              <a:buFont typeface="Arial"/>
              <a:buChar char="•"/>
              <a:defRPr b="0" i="0" sz="3200" u="none" cap="none" strike="noStrike">
                <a:solidFill>
                  <a:srgbClr val="000000"/>
                </a:solidFill>
                <a:latin typeface="PT Sans"/>
                <a:ea typeface="PT Sans"/>
                <a:cs typeface="PT Sans"/>
                <a:sym typeface="PT Sans"/>
              </a:defRPr>
            </a:lvl5pPr>
            <a:lvl6pPr indent="0" lvl="5" marL="1828800" marR="0" rtl="0" algn="l">
              <a:spcBef>
                <a:spcPts val="400"/>
              </a:spcBef>
              <a:buClr>
                <a:srgbClr val="3F3F3F"/>
              </a:buClr>
              <a:buFont typeface="Arial"/>
              <a:buNone/>
              <a:defRPr b="0" i="0" sz="2000" u="none" cap="none" strike="noStrike">
                <a:solidFill>
                  <a:srgbClr val="3F3F3F"/>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29" name="Shape 129"/>
          <p:cNvSpPr txBox="1"/>
          <p:nvPr>
            <p:ph type="title"/>
          </p:nvPr>
        </p:nvSpPr>
        <p:spPr>
          <a:xfrm>
            <a:off x="304800" y="133350"/>
            <a:ext cx="7559400" cy="778800"/>
          </a:xfrm>
          <a:prstGeom prst="rect">
            <a:avLst/>
          </a:prstGeom>
          <a:noFill/>
          <a:ln>
            <a:noFill/>
          </a:ln>
        </p:spPr>
        <p:txBody>
          <a:bodyPr anchorCtr="0" anchor="ctr" bIns="91425" lIns="91425" rIns="91425" tIns="91425"/>
          <a:lstStyle>
            <a:lvl1pPr indent="0" lvl="0" marL="0" marR="0" rtl="0" algn="l">
              <a:lnSpc>
                <a:spcPct val="115625"/>
              </a:lnSpc>
              <a:spcBef>
                <a:spcPts val="0"/>
              </a:spcBef>
              <a:buClr>
                <a:schemeClr val="dk1"/>
              </a:buClr>
              <a:buFont typeface="PT Sans Narrow"/>
              <a:buNone/>
              <a:defRPr b="1" i="0" sz="3200" u="none" cap="none" strike="noStrike">
                <a:solidFill>
                  <a:schemeClr val="dk1"/>
                </a:solidFill>
                <a:latin typeface="PT Sans Narrow"/>
                <a:ea typeface="PT Sans Narrow"/>
                <a:cs typeface="PT Sans Narrow"/>
                <a:sym typeface="PT Sans Narrow"/>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30" name="Shape 130"/>
          <p:cNvSpPr txBox="1"/>
          <p:nvPr>
            <p:ph idx="2" type="body"/>
          </p:nvPr>
        </p:nvSpPr>
        <p:spPr>
          <a:xfrm>
            <a:off x="304800" y="1606437"/>
            <a:ext cx="4114800" cy="258600"/>
          </a:xfrm>
          <a:prstGeom prst="rect">
            <a:avLst/>
          </a:prstGeom>
          <a:solidFill>
            <a:srgbClr val="B0C2D0">
              <a:alpha val="20000"/>
            </a:srgbClr>
          </a:solidFill>
          <a:ln>
            <a:noFill/>
          </a:ln>
        </p:spPr>
        <p:txBody>
          <a:bodyPr anchorCtr="0" anchor="ctr" bIns="91425" lIns="91425" rIns="91425" tIns="91425"/>
          <a:lstStyle>
            <a:lvl1pPr indent="-185737" lvl="0" marL="338137" marR="0" rtl="0" algn="l">
              <a:lnSpc>
                <a:spcPct val="100000"/>
              </a:lnSpc>
              <a:spcBef>
                <a:spcPts val="0"/>
              </a:spcBef>
              <a:spcAft>
                <a:spcPts val="0"/>
              </a:spcAft>
              <a:buClr>
                <a:schemeClr val="dk1"/>
              </a:buClr>
              <a:buSzPct val="100000"/>
              <a:buFont typeface="Arial"/>
              <a:buChar char="•"/>
              <a:defRPr b="0" i="0" sz="800" u="none" cap="none" strike="noStrike">
                <a:solidFill>
                  <a:schemeClr val="dk1"/>
                </a:solidFill>
                <a:latin typeface="PT Sans Caption"/>
                <a:ea typeface="PT Sans Caption"/>
                <a:cs typeface="PT Sans Caption"/>
                <a:sym typeface="PT Sans Caption"/>
              </a:defRPr>
            </a:lvl1pPr>
            <a:lvl2pPr indent="-71437" lvl="1" marL="693737" marR="0" rtl="0" algn="l">
              <a:lnSpc>
                <a:spcPct val="100000"/>
              </a:lnSpc>
              <a:spcBef>
                <a:spcPts val="600"/>
              </a:spcBef>
              <a:spcAft>
                <a:spcPts val="0"/>
              </a:spcAft>
              <a:buClr>
                <a:srgbClr val="800000"/>
              </a:buClr>
              <a:buSzPct val="100000"/>
              <a:buFont typeface="Arial"/>
              <a:buChar char="•"/>
              <a:defRPr b="0" i="0" sz="2400" u="none" cap="none" strike="noStrike">
                <a:solidFill>
                  <a:srgbClr val="800000"/>
                </a:solidFill>
                <a:latin typeface="PT Sans"/>
                <a:ea typeface="PT Sans"/>
                <a:cs typeface="PT Sans"/>
                <a:sym typeface="PT Sans"/>
              </a:defRPr>
            </a:lvl2pPr>
            <a:lvl3pPr indent="-95250" lvl="2" marL="1149350" marR="0" rtl="0" algn="l">
              <a:lnSpc>
                <a:spcPct val="100000"/>
              </a:lnSpc>
              <a:spcBef>
                <a:spcPts val="600"/>
              </a:spcBef>
              <a:spcAft>
                <a:spcPts val="0"/>
              </a:spcAft>
              <a:buClr>
                <a:srgbClr val="595959"/>
              </a:buClr>
              <a:buSzPct val="100000"/>
              <a:buFont typeface="Arial"/>
              <a:buChar char="•"/>
              <a:defRPr b="0" i="0" sz="2200" u="none" cap="none" strike="noStrike">
                <a:solidFill>
                  <a:srgbClr val="595959"/>
                </a:solidFill>
                <a:latin typeface="PT Sans"/>
                <a:ea typeface="PT Sans"/>
                <a:cs typeface="PT Sans"/>
                <a:sym typeface="PT Sans"/>
              </a:defRPr>
            </a:lvl3pPr>
            <a:lvl4pPr indent="-101600" lvl="3" marL="1371600" marR="0" rtl="0" algn="l">
              <a:lnSpc>
                <a:spcPct val="100000"/>
              </a:lnSpc>
              <a:spcBef>
                <a:spcPts val="600"/>
              </a:spcBef>
              <a:spcAft>
                <a:spcPts val="0"/>
              </a:spcAft>
              <a:buClr>
                <a:srgbClr val="000000"/>
              </a:buClr>
              <a:buSzPct val="100000"/>
              <a:buFont typeface="Arial"/>
              <a:buChar char="•"/>
              <a:defRPr b="0" i="1" sz="2000" u="none" cap="none" strike="noStrike">
                <a:solidFill>
                  <a:srgbClr val="000000"/>
                </a:solidFill>
                <a:latin typeface="PT Sans"/>
                <a:ea typeface="PT Sans"/>
                <a:cs typeface="PT Sans"/>
                <a:sym typeface="PT Sans"/>
              </a:defRPr>
            </a:lvl4pPr>
            <a:lvl5pPr indent="-25400" lvl="4" marL="1143000" marR="0" rtl="0" algn="l">
              <a:lnSpc>
                <a:spcPct val="100000"/>
              </a:lnSpc>
              <a:spcBef>
                <a:spcPts val="0"/>
              </a:spcBef>
              <a:spcAft>
                <a:spcPts val="0"/>
              </a:spcAft>
              <a:buClr>
                <a:srgbClr val="000000"/>
              </a:buClr>
              <a:buSzPct val="100000"/>
              <a:buFont typeface="Arial"/>
              <a:buChar char="•"/>
              <a:defRPr b="0" i="0" sz="3200" u="none" cap="none" strike="noStrike">
                <a:solidFill>
                  <a:srgbClr val="000000"/>
                </a:solidFill>
                <a:latin typeface="PT Sans"/>
                <a:ea typeface="PT Sans"/>
                <a:cs typeface="PT Sans"/>
                <a:sym typeface="PT Sans"/>
              </a:defRPr>
            </a:lvl5pPr>
            <a:lvl6pPr indent="0" lvl="5" marL="1828800" marR="0" rtl="0" algn="l">
              <a:spcBef>
                <a:spcPts val="400"/>
              </a:spcBef>
              <a:buClr>
                <a:srgbClr val="3F3F3F"/>
              </a:buClr>
              <a:buFont typeface="Arial"/>
              <a:buNone/>
              <a:defRPr b="0" i="0" sz="2000" u="none" cap="none" strike="noStrike">
                <a:solidFill>
                  <a:srgbClr val="3F3F3F"/>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31" name="Shape 131"/>
          <p:cNvSpPr txBox="1"/>
          <p:nvPr>
            <p:ph idx="3" type="body"/>
          </p:nvPr>
        </p:nvSpPr>
        <p:spPr>
          <a:xfrm>
            <a:off x="304800" y="1203959"/>
            <a:ext cx="4114800" cy="402600"/>
          </a:xfrm>
          <a:prstGeom prst="rect">
            <a:avLst/>
          </a:prstGeom>
          <a:solidFill>
            <a:srgbClr val="282B3C"/>
          </a:solidFill>
          <a:ln>
            <a:noFill/>
          </a:ln>
        </p:spPr>
        <p:txBody>
          <a:bodyPr anchorCtr="1" anchor="ctr" bIns="91425" lIns="91425" rIns="91425" tIns="91425"/>
          <a:lstStyle>
            <a:lvl1pPr indent="-457200" lvl="0" marL="457200" marR="0" rtl="0" algn="ctr">
              <a:lnSpc>
                <a:spcPct val="90000"/>
              </a:lnSpc>
              <a:spcBef>
                <a:spcPts val="0"/>
              </a:spcBef>
              <a:spcAft>
                <a:spcPts val="0"/>
              </a:spcAft>
              <a:buClr>
                <a:schemeClr val="lt1"/>
              </a:buClr>
              <a:buFont typeface="Arial"/>
              <a:buNone/>
              <a:defRPr b="0" i="0" sz="1200" u="none" cap="none" strike="noStrike">
                <a:solidFill>
                  <a:schemeClr val="lt1"/>
                </a:solidFill>
                <a:latin typeface="PT Sans Caption"/>
                <a:ea typeface="PT Sans Caption"/>
                <a:cs typeface="PT Sans Caption"/>
                <a:sym typeface="PT Sans Caption"/>
              </a:defRPr>
            </a:lvl1pPr>
            <a:lvl2pPr indent="-457200" lvl="1" marL="457200" marR="0" rtl="0" algn="ctr">
              <a:lnSpc>
                <a:spcPct val="90000"/>
              </a:lnSpc>
              <a:spcBef>
                <a:spcPts val="0"/>
              </a:spcBef>
              <a:spcAft>
                <a:spcPts val="0"/>
              </a:spcAft>
              <a:buClr>
                <a:srgbClr val="00B0F0"/>
              </a:buClr>
              <a:buFont typeface="Arial"/>
              <a:buNone/>
              <a:defRPr b="0" i="1" sz="800" u="none" cap="none" strike="noStrike">
                <a:solidFill>
                  <a:srgbClr val="00B0F0"/>
                </a:solidFill>
                <a:latin typeface="PT Sans"/>
                <a:ea typeface="PT Sans"/>
                <a:cs typeface="PT Sans"/>
                <a:sym typeface="PT Sans"/>
              </a:defRPr>
            </a:lvl2pPr>
            <a:lvl3pPr indent="-120650" lvl="2" marL="1149350" marR="0" rtl="0" algn="l">
              <a:lnSpc>
                <a:spcPct val="100000"/>
              </a:lnSpc>
              <a:spcBef>
                <a:spcPts val="600"/>
              </a:spcBef>
              <a:spcAft>
                <a:spcPts val="0"/>
              </a:spcAft>
              <a:buClr>
                <a:schemeClr val="lt1"/>
              </a:buClr>
              <a:buSzPct val="100000"/>
              <a:buFont typeface="Arial"/>
              <a:buChar char="•"/>
              <a:defRPr b="0" i="0" sz="1800" u="none" cap="none" strike="noStrike">
                <a:solidFill>
                  <a:schemeClr val="lt1"/>
                </a:solidFill>
                <a:latin typeface="Calibri"/>
                <a:ea typeface="Calibri"/>
                <a:cs typeface="Calibri"/>
                <a:sym typeface="Calibri"/>
              </a:defRPr>
            </a:lvl3pPr>
            <a:lvl4pPr indent="-114300" lvl="3" marL="1371600" marR="0" rtl="0" algn="l">
              <a:lnSpc>
                <a:spcPct val="100000"/>
              </a:lnSpc>
              <a:spcBef>
                <a:spcPts val="600"/>
              </a:spcBef>
              <a:spcAft>
                <a:spcPts val="0"/>
              </a:spcAft>
              <a:buClr>
                <a:schemeClr val="lt1"/>
              </a:buClr>
              <a:buSzPct val="100000"/>
              <a:buFont typeface="Arial"/>
              <a:buChar char="•"/>
              <a:defRPr b="0" i="1" sz="1800" u="none" cap="none" strike="noStrike">
                <a:solidFill>
                  <a:schemeClr val="lt1"/>
                </a:solidFill>
                <a:latin typeface="Calibri"/>
                <a:ea typeface="Calibri"/>
                <a:cs typeface="Calibri"/>
                <a:sym typeface="Calibri"/>
              </a:defRPr>
            </a:lvl4pPr>
            <a:lvl5pPr indent="-114300" lvl="4" marL="1143000" marR="0" rtl="0" algn="l">
              <a:lnSpc>
                <a:spcPct val="100000"/>
              </a:lnSpc>
              <a:spcBef>
                <a:spcPts val="0"/>
              </a:spcBef>
              <a:spcAft>
                <a:spcPts val="0"/>
              </a:spcAft>
              <a:buClr>
                <a:schemeClr val="lt1"/>
              </a:buClr>
              <a:buSzPct val="100000"/>
              <a:buFont typeface="Arial"/>
              <a:buChar char="•"/>
              <a:defRPr b="0" i="0" sz="1800" u="none" cap="none" strike="noStrike">
                <a:solidFill>
                  <a:schemeClr val="lt1"/>
                </a:solidFill>
                <a:latin typeface="Calibri"/>
                <a:ea typeface="Calibri"/>
                <a:cs typeface="Calibri"/>
                <a:sym typeface="Calibri"/>
              </a:defRPr>
            </a:lvl5pPr>
            <a:lvl6pPr indent="0" lvl="5" marL="1828800" marR="0" rtl="0" algn="l">
              <a:spcBef>
                <a:spcPts val="400"/>
              </a:spcBef>
              <a:buClr>
                <a:srgbClr val="3F3F3F"/>
              </a:buClr>
              <a:buFont typeface="Arial"/>
              <a:buNone/>
              <a:defRPr b="0" i="0" sz="2000" u="none" cap="none" strike="noStrike">
                <a:solidFill>
                  <a:srgbClr val="3F3F3F"/>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32" name="Shape 132"/>
          <p:cNvSpPr txBox="1"/>
          <p:nvPr>
            <p:ph idx="4" type="body"/>
          </p:nvPr>
        </p:nvSpPr>
        <p:spPr>
          <a:xfrm>
            <a:off x="4953000" y="1657351"/>
            <a:ext cx="1828800" cy="228600"/>
          </a:xfrm>
          <a:prstGeom prst="rect">
            <a:avLst/>
          </a:prstGeom>
          <a:solidFill>
            <a:srgbClr val="282B3C"/>
          </a:solidFill>
          <a:ln>
            <a:noFill/>
          </a:ln>
        </p:spPr>
        <p:txBody>
          <a:bodyPr anchorCtr="1" anchor="ctr" bIns="91425" lIns="91425" rIns="91425" tIns="91425"/>
          <a:lstStyle>
            <a:lvl1pPr indent="0" lvl="0" marL="0" marR="0" rtl="0" algn="l">
              <a:lnSpc>
                <a:spcPct val="100000"/>
              </a:lnSpc>
              <a:spcBef>
                <a:spcPts val="1200"/>
              </a:spcBef>
              <a:spcAft>
                <a:spcPts val="0"/>
              </a:spcAft>
              <a:buClr>
                <a:schemeClr val="lt1"/>
              </a:buClr>
              <a:buFont typeface="Arial"/>
              <a:buNone/>
              <a:defRPr b="0" i="0" sz="1200" u="none" cap="none" strike="noStrike">
                <a:solidFill>
                  <a:schemeClr val="lt1"/>
                </a:solidFill>
                <a:latin typeface="PT Sans Caption"/>
                <a:ea typeface="PT Sans Caption"/>
                <a:cs typeface="PT Sans Caption"/>
                <a:sym typeface="PT Sans Caption"/>
              </a:defRPr>
            </a:lvl1pPr>
            <a:lvl2pPr indent="-173037" lvl="1" marL="693737" marR="0" rtl="0" algn="l">
              <a:lnSpc>
                <a:spcPct val="100000"/>
              </a:lnSpc>
              <a:spcBef>
                <a:spcPts val="600"/>
              </a:spcBef>
              <a:spcAft>
                <a:spcPts val="0"/>
              </a:spcAft>
              <a:buClr>
                <a:srgbClr val="00B0F0"/>
              </a:buClr>
              <a:buSzPct val="100000"/>
              <a:buFont typeface="Arial"/>
              <a:buChar char="•"/>
              <a:defRPr b="0" i="1" sz="800" u="none" cap="none" strike="noStrike">
                <a:solidFill>
                  <a:srgbClr val="00B0F0"/>
                </a:solidFill>
                <a:latin typeface="PT Sans"/>
                <a:ea typeface="PT Sans"/>
                <a:cs typeface="PT Sans"/>
                <a:sym typeface="PT Sans"/>
              </a:defRPr>
            </a:lvl2pPr>
            <a:lvl3pPr indent="-120650" lvl="2" marL="1149350" marR="0" rtl="0" algn="l">
              <a:lnSpc>
                <a:spcPct val="100000"/>
              </a:lnSpc>
              <a:spcBef>
                <a:spcPts val="600"/>
              </a:spcBef>
              <a:spcAft>
                <a:spcPts val="0"/>
              </a:spcAft>
              <a:buClr>
                <a:schemeClr val="lt1"/>
              </a:buClr>
              <a:buSzPct val="100000"/>
              <a:buFont typeface="Arial"/>
              <a:buChar char="•"/>
              <a:defRPr b="0" i="0" sz="1800" u="none" cap="none" strike="noStrike">
                <a:solidFill>
                  <a:schemeClr val="lt1"/>
                </a:solidFill>
                <a:latin typeface="Calibri"/>
                <a:ea typeface="Calibri"/>
                <a:cs typeface="Calibri"/>
                <a:sym typeface="Calibri"/>
              </a:defRPr>
            </a:lvl3pPr>
            <a:lvl4pPr indent="-114300" lvl="3" marL="1371600" marR="0" rtl="0" algn="l">
              <a:lnSpc>
                <a:spcPct val="100000"/>
              </a:lnSpc>
              <a:spcBef>
                <a:spcPts val="600"/>
              </a:spcBef>
              <a:spcAft>
                <a:spcPts val="0"/>
              </a:spcAft>
              <a:buClr>
                <a:schemeClr val="lt1"/>
              </a:buClr>
              <a:buSzPct val="100000"/>
              <a:buFont typeface="Arial"/>
              <a:buChar char="•"/>
              <a:defRPr b="0" i="1" sz="1800" u="none" cap="none" strike="noStrike">
                <a:solidFill>
                  <a:schemeClr val="lt1"/>
                </a:solidFill>
                <a:latin typeface="Calibri"/>
                <a:ea typeface="Calibri"/>
                <a:cs typeface="Calibri"/>
                <a:sym typeface="Calibri"/>
              </a:defRPr>
            </a:lvl4pPr>
            <a:lvl5pPr indent="-114300" lvl="4" marL="1143000" marR="0" rtl="0" algn="l">
              <a:lnSpc>
                <a:spcPct val="100000"/>
              </a:lnSpc>
              <a:spcBef>
                <a:spcPts val="0"/>
              </a:spcBef>
              <a:spcAft>
                <a:spcPts val="0"/>
              </a:spcAft>
              <a:buClr>
                <a:schemeClr val="lt1"/>
              </a:buClr>
              <a:buSzPct val="100000"/>
              <a:buFont typeface="Arial"/>
              <a:buChar char="•"/>
              <a:defRPr b="0" i="0" sz="1800" u="none" cap="none" strike="noStrike">
                <a:solidFill>
                  <a:schemeClr val="lt1"/>
                </a:solidFill>
                <a:latin typeface="Calibri"/>
                <a:ea typeface="Calibri"/>
                <a:cs typeface="Calibri"/>
                <a:sym typeface="Calibri"/>
              </a:defRPr>
            </a:lvl5pPr>
            <a:lvl6pPr indent="0" lvl="5" marL="1828800" marR="0" rtl="0" algn="l">
              <a:spcBef>
                <a:spcPts val="400"/>
              </a:spcBef>
              <a:buClr>
                <a:srgbClr val="3F3F3F"/>
              </a:buClr>
              <a:buFont typeface="Arial"/>
              <a:buNone/>
              <a:defRPr b="0" i="0" sz="2000" u="none" cap="none" strike="noStrike">
                <a:solidFill>
                  <a:srgbClr val="3F3F3F"/>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33" name="Shape 133"/>
          <p:cNvSpPr txBox="1"/>
          <p:nvPr>
            <p:ph idx="5" type="body"/>
          </p:nvPr>
        </p:nvSpPr>
        <p:spPr>
          <a:xfrm>
            <a:off x="6934200" y="1657351"/>
            <a:ext cx="1828800" cy="228600"/>
          </a:xfrm>
          <a:prstGeom prst="rect">
            <a:avLst/>
          </a:prstGeom>
          <a:solidFill>
            <a:srgbClr val="282B3C"/>
          </a:solidFill>
          <a:ln>
            <a:noFill/>
          </a:ln>
        </p:spPr>
        <p:txBody>
          <a:bodyPr anchorCtr="1" anchor="ctr" bIns="91425" lIns="91425" rIns="91425" tIns="91425"/>
          <a:lstStyle>
            <a:lvl1pPr indent="0" lvl="0" marL="0" marR="0" rtl="0" algn="l">
              <a:lnSpc>
                <a:spcPct val="100000"/>
              </a:lnSpc>
              <a:spcBef>
                <a:spcPts val="1200"/>
              </a:spcBef>
              <a:spcAft>
                <a:spcPts val="0"/>
              </a:spcAft>
              <a:buClr>
                <a:schemeClr val="lt1"/>
              </a:buClr>
              <a:buFont typeface="Arial"/>
              <a:buNone/>
              <a:defRPr b="0" i="0" sz="1200" u="none" cap="none" strike="noStrike">
                <a:solidFill>
                  <a:schemeClr val="lt1"/>
                </a:solidFill>
                <a:latin typeface="PT Sans Caption"/>
                <a:ea typeface="PT Sans Caption"/>
                <a:cs typeface="PT Sans Caption"/>
                <a:sym typeface="PT Sans Caption"/>
              </a:defRPr>
            </a:lvl1pPr>
            <a:lvl2pPr indent="-173037" lvl="1" marL="693737" marR="0" rtl="0" algn="l">
              <a:lnSpc>
                <a:spcPct val="100000"/>
              </a:lnSpc>
              <a:spcBef>
                <a:spcPts val="600"/>
              </a:spcBef>
              <a:spcAft>
                <a:spcPts val="0"/>
              </a:spcAft>
              <a:buClr>
                <a:srgbClr val="00B0F0"/>
              </a:buClr>
              <a:buSzPct val="100000"/>
              <a:buFont typeface="Arial"/>
              <a:buChar char="•"/>
              <a:defRPr b="0" i="1" sz="800" u="none" cap="none" strike="noStrike">
                <a:solidFill>
                  <a:srgbClr val="00B0F0"/>
                </a:solidFill>
                <a:latin typeface="PT Sans"/>
                <a:ea typeface="PT Sans"/>
                <a:cs typeface="PT Sans"/>
                <a:sym typeface="PT Sans"/>
              </a:defRPr>
            </a:lvl2pPr>
            <a:lvl3pPr indent="-120650" lvl="2" marL="1149350" marR="0" rtl="0" algn="l">
              <a:lnSpc>
                <a:spcPct val="100000"/>
              </a:lnSpc>
              <a:spcBef>
                <a:spcPts val="600"/>
              </a:spcBef>
              <a:spcAft>
                <a:spcPts val="0"/>
              </a:spcAft>
              <a:buClr>
                <a:schemeClr val="lt1"/>
              </a:buClr>
              <a:buSzPct val="100000"/>
              <a:buFont typeface="Arial"/>
              <a:buChar char="•"/>
              <a:defRPr b="0" i="0" sz="1800" u="none" cap="none" strike="noStrike">
                <a:solidFill>
                  <a:schemeClr val="lt1"/>
                </a:solidFill>
                <a:latin typeface="Calibri"/>
                <a:ea typeface="Calibri"/>
                <a:cs typeface="Calibri"/>
                <a:sym typeface="Calibri"/>
              </a:defRPr>
            </a:lvl3pPr>
            <a:lvl4pPr indent="-114300" lvl="3" marL="1371600" marR="0" rtl="0" algn="l">
              <a:lnSpc>
                <a:spcPct val="100000"/>
              </a:lnSpc>
              <a:spcBef>
                <a:spcPts val="600"/>
              </a:spcBef>
              <a:spcAft>
                <a:spcPts val="0"/>
              </a:spcAft>
              <a:buClr>
                <a:schemeClr val="lt1"/>
              </a:buClr>
              <a:buSzPct val="100000"/>
              <a:buFont typeface="Arial"/>
              <a:buChar char="•"/>
              <a:defRPr b="0" i="1" sz="1800" u="none" cap="none" strike="noStrike">
                <a:solidFill>
                  <a:schemeClr val="lt1"/>
                </a:solidFill>
                <a:latin typeface="Calibri"/>
                <a:ea typeface="Calibri"/>
                <a:cs typeface="Calibri"/>
                <a:sym typeface="Calibri"/>
              </a:defRPr>
            </a:lvl4pPr>
            <a:lvl5pPr indent="-114300" lvl="4" marL="1143000" marR="0" rtl="0" algn="l">
              <a:lnSpc>
                <a:spcPct val="100000"/>
              </a:lnSpc>
              <a:spcBef>
                <a:spcPts val="0"/>
              </a:spcBef>
              <a:spcAft>
                <a:spcPts val="0"/>
              </a:spcAft>
              <a:buClr>
                <a:schemeClr val="lt1"/>
              </a:buClr>
              <a:buSzPct val="100000"/>
              <a:buFont typeface="Arial"/>
              <a:buChar char="•"/>
              <a:defRPr b="0" i="0" sz="1800" u="none" cap="none" strike="noStrike">
                <a:solidFill>
                  <a:schemeClr val="lt1"/>
                </a:solidFill>
                <a:latin typeface="Calibri"/>
                <a:ea typeface="Calibri"/>
                <a:cs typeface="Calibri"/>
                <a:sym typeface="Calibri"/>
              </a:defRPr>
            </a:lvl5pPr>
            <a:lvl6pPr indent="0" lvl="5" marL="1828800" marR="0" rtl="0" algn="l">
              <a:spcBef>
                <a:spcPts val="400"/>
              </a:spcBef>
              <a:buClr>
                <a:srgbClr val="3F3F3F"/>
              </a:buClr>
              <a:buFont typeface="Arial"/>
              <a:buNone/>
              <a:defRPr b="0" i="0" sz="2000" u="none" cap="none" strike="noStrike">
                <a:solidFill>
                  <a:srgbClr val="3F3F3F"/>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34" name="Shape 134"/>
          <p:cNvSpPr txBox="1"/>
          <p:nvPr>
            <p:ph idx="6" type="body"/>
          </p:nvPr>
        </p:nvSpPr>
        <p:spPr>
          <a:xfrm>
            <a:off x="304800" y="2497974"/>
            <a:ext cx="1918800" cy="258600"/>
          </a:xfrm>
          <a:prstGeom prst="rect">
            <a:avLst/>
          </a:prstGeom>
          <a:solidFill>
            <a:srgbClr val="B0C2D0">
              <a:alpha val="20000"/>
            </a:srgbClr>
          </a:solidFill>
          <a:ln>
            <a:noFill/>
          </a:ln>
        </p:spPr>
        <p:txBody>
          <a:bodyPr anchorCtr="0" anchor="ctr" bIns="91425" lIns="91425" rIns="91425" tIns="91425"/>
          <a:lstStyle>
            <a:lvl1pPr indent="-185737" lvl="0" marL="338137" marR="0" rtl="0" algn="l">
              <a:lnSpc>
                <a:spcPct val="100000"/>
              </a:lnSpc>
              <a:spcBef>
                <a:spcPts val="0"/>
              </a:spcBef>
              <a:spcAft>
                <a:spcPts val="0"/>
              </a:spcAft>
              <a:buClr>
                <a:schemeClr val="dk1"/>
              </a:buClr>
              <a:buSzPct val="100000"/>
              <a:buFont typeface="Arial"/>
              <a:buChar char="•"/>
              <a:defRPr b="0" i="0" sz="800" u="none" cap="none" strike="noStrike">
                <a:solidFill>
                  <a:schemeClr val="dk1"/>
                </a:solidFill>
                <a:latin typeface="PT Sans Caption"/>
                <a:ea typeface="PT Sans Caption"/>
                <a:cs typeface="PT Sans Caption"/>
                <a:sym typeface="PT Sans Caption"/>
              </a:defRPr>
            </a:lvl1pPr>
            <a:lvl2pPr indent="-71437" lvl="1" marL="693737" marR="0" rtl="0" algn="l">
              <a:lnSpc>
                <a:spcPct val="100000"/>
              </a:lnSpc>
              <a:spcBef>
                <a:spcPts val="600"/>
              </a:spcBef>
              <a:spcAft>
                <a:spcPts val="0"/>
              </a:spcAft>
              <a:buClr>
                <a:srgbClr val="800000"/>
              </a:buClr>
              <a:buSzPct val="100000"/>
              <a:buFont typeface="Arial"/>
              <a:buChar char="•"/>
              <a:defRPr b="0" i="0" sz="2400" u="none" cap="none" strike="noStrike">
                <a:solidFill>
                  <a:srgbClr val="800000"/>
                </a:solidFill>
                <a:latin typeface="PT Sans"/>
                <a:ea typeface="PT Sans"/>
                <a:cs typeface="PT Sans"/>
                <a:sym typeface="PT Sans"/>
              </a:defRPr>
            </a:lvl2pPr>
            <a:lvl3pPr indent="-95250" lvl="2" marL="1149350" marR="0" rtl="0" algn="l">
              <a:lnSpc>
                <a:spcPct val="100000"/>
              </a:lnSpc>
              <a:spcBef>
                <a:spcPts val="600"/>
              </a:spcBef>
              <a:spcAft>
                <a:spcPts val="0"/>
              </a:spcAft>
              <a:buClr>
                <a:srgbClr val="595959"/>
              </a:buClr>
              <a:buSzPct val="100000"/>
              <a:buFont typeface="Arial"/>
              <a:buChar char="•"/>
              <a:defRPr b="0" i="0" sz="2200" u="none" cap="none" strike="noStrike">
                <a:solidFill>
                  <a:srgbClr val="595959"/>
                </a:solidFill>
                <a:latin typeface="PT Sans"/>
                <a:ea typeface="PT Sans"/>
                <a:cs typeface="PT Sans"/>
                <a:sym typeface="PT Sans"/>
              </a:defRPr>
            </a:lvl3pPr>
            <a:lvl4pPr indent="-101600" lvl="3" marL="1371600" marR="0" rtl="0" algn="l">
              <a:lnSpc>
                <a:spcPct val="100000"/>
              </a:lnSpc>
              <a:spcBef>
                <a:spcPts val="600"/>
              </a:spcBef>
              <a:spcAft>
                <a:spcPts val="0"/>
              </a:spcAft>
              <a:buClr>
                <a:srgbClr val="000000"/>
              </a:buClr>
              <a:buSzPct val="100000"/>
              <a:buFont typeface="Arial"/>
              <a:buChar char="•"/>
              <a:defRPr b="0" i="1" sz="2000" u="none" cap="none" strike="noStrike">
                <a:solidFill>
                  <a:srgbClr val="000000"/>
                </a:solidFill>
                <a:latin typeface="PT Sans"/>
                <a:ea typeface="PT Sans"/>
                <a:cs typeface="PT Sans"/>
                <a:sym typeface="PT Sans"/>
              </a:defRPr>
            </a:lvl4pPr>
            <a:lvl5pPr indent="-25400" lvl="4" marL="1143000" marR="0" rtl="0" algn="l">
              <a:lnSpc>
                <a:spcPct val="100000"/>
              </a:lnSpc>
              <a:spcBef>
                <a:spcPts val="0"/>
              </a:spcBef>
              <a:spcAft>
                <a:spcPts val="0"/>
              </a:spcAft>
              <a:buClr>
                <a:srgbClr val="000000"/>
              </a:buClr>
              <a:buSzPct val="100000"/>
              <a:buFont typeface="Arial"/>
              <a:buChar char="•"/>
              <a:defRPr b="0" i="0" sz="3200" u="none" cap="none" strike="noStrike">
                <a:solidFill>
                  <a:srgbClr val="000000"/>
                </a:solidFill>
                <a:latin typeface="PT Sans"/>
                <a:ea typeface="PT Sans"/>
                <a:cs typeface="PT Sans"/>
                <a:sym typeface="PT Sans"/>
              </a:defRPr>
            </a:lvl5pPr>
            <a:lvl6pPr indent="0" lvl="5" marL="1828800" marR="0" rtl="0" algn="l">
              <a:spcBef>
                <a:spcPts val="400"/>
              </a:spcBef>
              <a:buClr>
                <a:srgbClr val="3F3F3F"/>
              </a:buClr>
              <a:buFont typeface="Arial"/>
              <a:buNone/>
              <a:defRPr b="0" i="0" sz="2000" u="none" cap="none" strike="noStrike">
                <a:solidFill>
                  <a:srgbClr val="3F3F3F"/>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35" name="Shape 135"/>
          <p:cNvSpPr txBox="1"/>
          <p:nvPr>
            <p:ph idx="7" type="body"/>
          </p:nvPr>
        </p:nvSpPr>
        <p:spPr>
          <a:xfrm>
            <a:off x="304800" y="2213261"/>
            <a:ext cx="1918800" cy="274200"/>
          </a:xfrm>
          <a:prstGeom prst="rect">
            <a:avLst/>
          </a:prstGeom>
          <a:solidFill>
            <a:srgbClr val="282B3C"/>
          </a:solidFill>
          <a:ln>
            <a:noFill/>
          </a:ln>
        </p:spPr>
        <p:txBody>
          <a:bodyPr anchorCtr="1" anchor="ctr" bIns="91425" lIns="91425" rIns="91425" tIns="91425"/>
          <a:lstStyle>
            <a:lvl1pPr indent="-457200" lvl="0" marL="457200" marR="0" rtl="0" algn="ctr">
              <a:lnSpc>
                <a:spcPct val="90000"/>
              </a:lnSpc>
              <a:spcBef>
                <a:spcPts val="0"/>
              </a:spcBef>
              <a:spcAft>
                <a:spcPts val="0"/>
              </a:spcAft>
              <a:buClr>
                <a:schemeClr val="lt1"/>
              </a:buClr>
              <a:buFont typeface="Arial"/>
              <a:buNone/>
              <a:defRPr b="0" i="0" sz="1200" u="none" cap="none" strike="noStrike">
                <a:solidFill>
                  <a:schemeClr val="lt1"/>
                </a:solidFill>
                <a:latin typeface="PT Sans Caption"/>
                <a:ea typeface="PT Sans Caption"/>
                <a:cs typeface="PT Sans Caption"/>
                <a:sym typeface="PT Sans Caption"/>
              </a:defRPr>
            </a:lvl1pPr>
            <a:lvl2pPr indent="-457200" lvl="1" marL="457200" marR="0" rtl="0" algn="ctr">
              <a:lnSpc>
                <a:spcPct val="90000"/>
              </a:lnSpc>
              <a:spcBef>
                <a:spcPts val="0"/>
              </a:spcBef>
              <a:spcAft>
                <a:spcPts val="0"/>
              </a:spcAft>
              <a:buClr>
                <a:srgbClr val="00B0F0"/>
              </a:buClr>
              <a:buFont typeface="Arial"/>
              <a:buNone/>
              <a:defRPr b="0" i="1" sz="800" u="none" cap="none" strike="noStrike">
                <a:solidFill>
                  <a:srgbClr val="00B0F0"/>
                </a:solidFill>
                <a:latin typeface="PT Sans"/>
                <a:ea typeface="PT Sans"/>
                <a:cs typeface="PT Sans"/>
                <a:sym typeface="PT Sans"/>
              </a:defRPr>
            </a:lvl2pPr>
            <a:lvl3pPr indent="-120650" lvl="2" marL="1149350" marR="0" rtl="0" algn="l">
              <a:lnSpc>
                <a:spcPct val="100000"/>
              </a:lnSpc>
              <a:spcBef>
                <a:spcPts val="600"/>
              </a:spcBef>
              <a:spcAft>
                <a:spcPts val="0"/>
              </a:spcAft>
              <a:buClr>
                <a:schemeClr val="lt1"/>
              </a:buClr>
              <a:buSzPct val="100000"/>
              <a:buFont typeface="Arial"/>
              <a:buChar char="•"/>
              <a:defRPr b="0" i="0" sz="1800" u="none" cap="none" strike="noStrike">
                <a:solidFill>
                  <a:schemeClr val="lt1"/>
                </a:solidFill>
                <a:latin typeface="Calibri"/>
                <a:ea typeface="Calibri"/>
                <a:cs typeface="Calibri"/>
                <a:sym typeface="Calibri"/>
              </a:defRPr>
            </a:lvl3pPr>
            <a:lvl4pPr indent="-114300" lvl="3" marL="1371600" marR="0" rtl="0" algn="l">
              <a:lnSpc>
                <a:spcPct val="100000"/>
              </a:lnSpc>
              <a:spcBef>
                <a:spcPts val="600"/>
              </a:spcBef>
              <a:spcAft>
                <a:spcPts val="0"/>
              </a:spcAft>
              <a:buClr>
                <a:schemeClr val="lt1"/>
              </a:buClr>
              <a:buSzPct val="100000"/>
              <a:buFont typeface="Arial"/>
              <a:buChar char="•"/>
              <a:defRPr b="0" i="1" sz="1800" u="none" cap="none" strike="noStrike">
                <a:solidFill>
                  <a:schemeClr val="lt1"/>
                </a:solidFill>
                <a:latin typeface="Calibri"/>
                <a:ea typeface="Calibri"/>
                <a:cs typeface="Calibri"/>
                <a:sym typeface="Calibri"/>
              </a:defRPr>
            </a:lvl4pPr>
            <a:lvl5pPr indent="-114300" lvl="4" marL="1143000" marR="0" rtl="0" algn="l">
              <a:lnSpc>
                <a:spcPct val="100000"/>
              </a:lnSpc>
              <a:spcBef>
                <a:spcPts val="0"/>
              </a:spcBef>
              <a:spcAft>
                <a:spcPts val="0"/>
              </a:spcAft>
              <a:buClr>
                <a:schemeClr val="lt1"/>
              </a:buClr>
              <a:buSzPct val="100000"/>
              <a:buFont typeface="Arial"/>
              <a:buChar char="•"/>
              <a:defRPr b="0" i="0" sz="1800" u="none" cap="none" strike="noStrike">
                <a:solidFill>
                  <a:schemeClr val="lt1"/>
                </a:solidFill>
                <a:latin typeface="Calibri"/>
                <a:ea typeface="Calibri"/>
                <a:cs typeface="Calibri"/>
                <a:sym typeface="Calibri"/>
              </a:defRPr>
            </a:lvl5pPr>
            <a:lvl6pPr indent="0" lvl="5" marL="1828800" marR="0" rtl="0" algn="l">
              <a:spcBef>
                <a:spcPts val="400"/>
              </a:spcBef>
              <a:buClr>
                <a:srgbClr val="3F3F3F"/>
              </a:buClr>
              <a:buFont typeface="Arial"/>
              <a:buNone/>
              <a:defRPr b="0" i="0" sz="2000" u="none" cap="none" strike="noStrike">
                <a:solidFill>
                  <a:srgbClr val="3F3F3F"/>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36" name="Shape 136"/>
          <p:cNvSpPr txBox="1"/>
          <p:nvPr>
            <p:ph idx="8" type="body"/>
          </p:nvPr>
        </p:nvSpPr>
        <p:spPr>
          <a:xfrm>
            <a:off x="2499359" y="2497974"/>
            <a:ext cx="1918800" cy="258600"/>
          </a:xfrm>
          <a:prstGeom prst="rect">
            <a:avLst/>
          </a:prstGeom>
          <a:solidFill>
            <a:srgbClr val="B0C2D0">
              <a:alpha val="20000"/>
            </a:srgbClr>
          </a:solidFill>
          <a:ln>
            <a:noFill/>
          </a:ln>
        </p:spPr>
        <p:txBody>
          <a:bodyPr anchorCtr="0" anchor="ctr" bIns="91425" lIns="91425" rIns="91425" tIns="91425"/>
          <a:lstStyle>
            <a:lvl1pPr indent="-185737" lvl="0" marL="338137" marR="0" rtl="0" algn="l">
              <a:lnSpc>
                <a:spcPct val="100000"/>
              </a:lnSpc>
              <a:spcBef>
                <a:spcPts val="0"/>
              </a:spcBef>
              <a:spcAft>
                <a:spcPts val="0"/>
              </a:spcAft>
              <a:buClr>
                <a:schemeClr val="dk1"/>
              </a:buClr>
              <a:buSzPct val="100000"/>
              <a:buFont typeface="Arial"/>
              <a:buChar char="•"/>
              <a:defRPr b="0" i="0" sz="800" u="none" cap="none" strike="noStrike">
                <a:solidFill>
                  <a:schemeClr val="dk1"/>
                </a:solidFill>
                <a:latin typeface="PT Sans Caption"/>
                <a:ea typeface="PT Sans Caption"/>
                <a:cs typeface="PT Sans Caption"/>
                <a:sym typeface="PT Sans Caption"/>
              </a:defRPr>
            </a:lvl1pPr>
            <a:lvl2pPr indent="-71437" lvl="1" marL="693737" marR="0" rtl="0" algn="l">
              <a:lnSpc>
                <a:spcPct val="100000"/>
              </a:lnSpc>
              <a:spcBef>
                <a:spcPts val="600"/>
              </a:spcBef>
              <a:spcAft>
                <a:spcPts val="0"/>
              </a:spcAft>
              <a:buClr>
                <a:srgbClr val="800000"/>
              </a:buClr>
              <a:buSzPct val="100000"/>
              <a:buFont typeface="Arial"/>
              <a:buChar char="•"/>
              <a:defRPr b="0" i="0" sz="2400" u="none" cap="none" strike="noStrike">
                <a:solidFill>
                  <a:srgbClr val="800000"/>
                </a:solidFill>
                <a:latin typeface="PT Sans"/>
                <a:ea typeface="PT Sans"/>
                <a:cs typeface="PT Sans"/>
                <a:sym typeface="PT Sans"/>
              </a:defRPr>
            </a:lvl2pPr>
            <a:lvl3pPr indent="-95250" lvl="2" marL="1149350" marR="0" rtl="0" algn="l">
              <a:lnSpc>
                <a:spcPct val="100000"/>
              </a:lnSpc>
              <a:spcBef>
                <a:spcPts val="600"/>
              </a:spcBef>
              <a:spcAft>
                <a:spcPts val="0"/>
              </a:spcAft>
              <a:buClr>
                <a:srgbClr val="595959"/>
              </a:buClr>
              <a:buSzPct val="100000"/>
              <a:buFont typeface="Arial"/>
              <a:buChar char="•"/>
              <a:defRPr b="0" i="0" sz="2200" u="none" cap="none" strike="noStrike">
                <a:solidFill>
                  <a:srgbClr val="595959"/>
                </a:solidFill>
                <a:latin typeface="PT Sans"/>
                <a:ea typeface="PT Sans"/>
                <a:cs typeface="PT Sans"/>
                <a:sym typeface="PT Sans"/>
              </a:defRPr>
            </a:lvl3pPr>
            <a:lvl4pPr indent="-101600" lvl="3" marL="1371600" marR="0" rtl="0" algn="l">
              <a:lnSpc>
                <a:spcPct val="100000"/>
              </a:lnSpc>
              <a:spcBef>
                <a:spcPts val="600"/>
              </a:spcBef>
              <a:spcAft>
                <a:spcPts val="0"/>
              </a:spcAft>
              <a:buClr>
                <a:srgbClr val="000000"/>
              </a:buClr>
              <a:buSzPct val="100000"/>
              <a:buFont typeface="Arial"/>
              <a:buChar char="•"/>
              <a:defRPr b="0" i="1" sz="2000" u="none" cap="none" strike="noStrike">
                <a:solidFill>
                  <a:srgbClr val="000000"/>
                </a:solidFill>
                <a:latin typeface="PT Sans"/>
                <a:ea typeface="PT Sans"/>
                <a:cs typeface="PT Sans"/>
                <a:sym typeface="PT Sans"/>
              </a:defRPr>
            </a:lvl4pPr>
            <a:lvl5pPr indent="-25400" lvl="4" marL="1143000" marR="0" rtl="0" algn="l">
              <a:lnSpc>
                <a:spcPct val="100000"/>
              </a:lnSpc>
              <a:spcBef>
                <a:spcPts val="0"/>
              </a:spcBef>
              <a:spcAft>
                <a:spcPts val="0"/>
              </a:spcAft>
              <a:buClr>
                <a:srgbClr val="000000"/>
              </a:buClr>
              <a:buSzPct val="100000"/>
              <a:buFont typeface="Arial"/>
              <a:buChar char="•"/>
              <a:defRPr b="0" i="0" sz="3200" u="none" cap="none" strike="noStrike">
                <a:solidFill>
                  <a:srgbClr val="000000"/>
                </a:solidFill>
                <a:latin typeface="PT Sans"/>
                <a:ea typeface="PT Sans"/>
                <a:cs typeface="PT Sans"/>
                <a:sym typeface="PT Sans"/>
              </a:defRPr>
            </a:lvl5pPr>
            <a:lvl6pPr indent="0" lvl="5" marL="1828800" marR="0" rtl="0" algn="l">
              <a:spcBef>
                <a:spcPts val="400"/>
              </a:spcBef>
              <a:buClr>
                <a:srgbClr val="3F3F3F"/>
              </a:buClr>
              <a:buFont typeface="Arial"/>
              <a:buNone/>
              <a:defRPr b="0" i="0" sz="2000" u="none" cap="none" strike="noStrike">
                <a:solidFill>
                  <a:srgbClr val="3F3F3F"/>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37" name="Shape 137"/>
          <p:cNvSpPr txBox="1"/>
          <p:nvPr>
            <p:ph idx="9" type="body"/>
          </p:nvPr>
        </p:nvSpPr>
        <p:spPr>
          <a:xfrm>
            <a:off x="2499359" y="2213261"/>
            <a:ext cx="1918800" cy="274200"/>
          </a:xfrm>
          <a:prstGeom prst="rect">
            <a:avLst/>
          </a:prstGeom>
          <a:solidFill>
            <a:srgbClr val="282B3C"/>
          </a:solidFill>
          <a:ln>
            <a:noFill/>
          </a:ln>
        </p:spPr>
        <p:txBody>
          <a:bodyPr anchorCtr="1" anchor="ctr" bIns="91425" lIns="91425" rIns="91425" tIns="91425"/>
          <a:lstStyle>
            <a:lvl1pPr indent="-457200" lvl="0" marL="457200" marR="0" rtl="0" algn="ctr">
              <a:lnSpc>
                <a:spcPct val="90000"/>
              </a:lnSpc>
              <a:spcBef>
                <a:spcPts val="0"/>
              </a:spcBef>
              <a:spcAft>
                <a:spcPts val="0"/>
              </a:spcAft>
              <a:buClr>
                <a:schemeClr val="lt1"/>
              </a:buClr>
              <a:buFont typeface="Arial"/>
              <a:buNone/>
              <a:defRPr b="0" i="0" sz="1200" u="none" cap="none" strike="noStrike">
                <a:solidFill>
                  <a:schemeClr val="lt1"/>
                </a:solidFill>
                <a:latin typeface="PT Sans Caption"/>
                <a:ea typeface="PT Sans Caption"/>
                <a:cs typeface="PT Sans Caption"/>
                <a:sym typeface="PT Sans Caption"/>
              </a:defRPr>
            </a:lvl1pPr>
            <a:lvl2pPr indent="-457200" lvl="1" marL="457200" marR="0" rtl="0" algn="ctr">
              <a:lnSpc>
                <a:spcPct val="90000"/>
              </a:lnSpc>
              <a:spcBef>
                <a:spcPts val="0"/>
              </a:spcBef>
              <a:spcAft>
                <a:spcPts val="0"/>
              </a:spcAft>
              <a:buClr>
                <a:srgbClr val="00B0F0"/>
              </a:buClr>
              <a:buFont typeface="Arial"/>
              <a:buNone/>
              <a:defRPr b="0" i="1" sz="800" u="none" cap="none" strike="noStrike">
                <a:solidFill>
                  <a:srgbClr val="00B0F0"/>
                </a:solidFill>
                <a:latin typeface="PT Sans"/>
                <a:ea typeface="PT Sans"/>
                <a:cs typeface="PT Sans"/>
                <a:sym typeface="PT Sans"/>
              </a:defRPr>
            </a:lvl2pPr>
            <a:lvl3pPr indent="-120650" lvl="2" marL="1149350" marR="0" rtl="0" algn="l">
              <a:lnSpc>
                <a:spcPct val="100000"/>
              </a:lnSpc>
              <a:spcBef>
                <a:spcPts val="600"/>
              </a:spcBef>
              <a:spcAft>
                <a:spcPts val="0"/>
              </a:spcAft>
              <a:buClr>
                <a:schemeClr val="lt1"/>
              </a:buClr>
              <a:buSzPct val="100000"/>
              <a:buFont typeface="Arial"/>
              <a:buChar char="•"/>
              <a:defRPr b="0" i="0" sz="1800" u="none" cap="none" strike="noStrike">
                <a:solidFill>
                  <a:schemeClr val="lt1"/>
                </a:solidFill>
                <a:latin typeface="Calibri"/>
                <a:ea typeface="Calibri"/>
                <a:cs typeface="Calibri"/>
                <a:sym typeface="Calibri"/>
              </a:defRPr>
            </a:lvl3pPr>
            <a:lvl4pPr indent="-114300" lvl="3" marL="1371600" marR="0" rtl="0" algn="l">
              <a:lnSpc>
                <a:spcPct val="100000"/>
              </a:lnSpc>
              <a:spcBef>
                <a:spcPts val="600"/>
              </a:spcBef>
              <a:spcAft>
                <a:spcPts val="0"/>
              </a:spcAft>
              <a:buClr>
                <a:schemeClr val="lt1"/>
              </a:buClr>
              <a:buSzPct val="100000"/>
              <a:buFont typeface="Arial"/>
              <a:buChar char="•"/>
              <a:defRPr b="0" i="1" sz="1800" u="none" cap="none" strike="noStrike">
                <a:solidFill>
                  <a:schemeClr val="lt1"/>
                </a:solidFill>
                <a:latin typeface="Calibri"/>
                <a:ea typeface="Calibri"/>
                <a:cs typeface="Calibri"/>
                <a:sym typeface="Calibri"/>
              </a:defRPr>
            </a:lvl4pPr>
            <a:lvl5pPr indent="-114300" lvl="4" marL="1143000" marR="0" rtl="0" algn="l">
              <a:lnSpc>
                <a:spcPct val="100000"/>
              </a:lnSpc>
              <a:spcBef>
                <a:spcPts val="0"/>
              </a:spcBef>
              <a:spcAft>
                <a:spcPts val="0"/>
              </a:spcAft>
              <a:buClr>
                <a:schemeClr val="lt1"/>
              </a:buClr>
              <a:buSzPct val="100000"/>
              <a:buFont typeface="Arial"/>
              <a:buChar char="•"/>
              <a:defRPr b="0" i="0" sz="1800" u="none" cap="none" strike="noStrike">
                <a:solidFill>
                  <a:schemeClr val="lt1"/>
                </a:solidFill>
                <a:latin typeface="Calibri"/>
                <a:ea typeface="Calibri"/>
                <a:cs typeface="Calibri"/>
                <a:sym typeface="Calibri"/>
              </a:defRPr>
            </a:lvl5pPr>
            <a:lvl6pPr indent="0" lvl="5" marL="1828800" marR="0" rtl="0" algn="l">
              <a:spcBef>
                <a:spcPts val="400"/>
              </a:spcBef>
              <a:buClr>
                <a:srgbClr val="3F3F3F"/>
              </a:buClr>
              <a:buFont typeface="Arial"/>
              <a:buNone/>
              <a:defRPr b="0" i="0" sz="2000" u="none" cap="none" strike="noStrike">
                <a:solidFill>
                  <a:srgbClr val="3F3F3F"/>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38" name="Shape 138"/>
          <p:cNvSpPr txBox="1"/>
          <p:nvPr>
            <p:ph idx="13" type="body"/>
          </p:nvPr>
        </p:nvSpPr>
        <p:spPr>
          <a:xfrm>
            <a:off x="304800" y="3043840"/>
            <a:ext cx="4113300" cy="274200"/>
          </a:xfrm>
          <a:prstGeom prst="rect">
            <a:avLst/>
          </a:prstGeom>
          <a:solidFill>
            <a:srgbClr val="282B3C"/>
          </a:solidFill>
          <a:ln>
            <a:noFill/>
          </a:ln>
        </p:spPr>
        <p:txBody>
          <a:bodyPr anchorCtr="1" anchor="ctr" bIns="91425" lIns="91425" rIns="91425" tIns="91425"/>
          <a:lstStyle>
            <a:lvl1pPr indent="-457200" lvl="0" marL="457200" marR="0" rtl="0" algn="ctr">
              <a:lnSpc>
                <a:spcPct val="90000"/>
              </a:lnSpc>
              <a:spcBef>
                <a:spcPts val="0"/>
              </a:spcBef>
              <a:spcAft>
                <a:spcPts val="0"/>
              </a:spcAft>
              <a:buClr>
                <a:schemeClr val="lt1"/>
              </a:buClr>
              <a:buFont typeface="Arial"/>
              <a:buNone/>
              <a:defRPr b="0" i="0" sz="1200" u="none" cap="none" strike="noStrike">
                <a:solidFill>
                  <a:schemeClr val="lt1"/>
                </a:solidFill>
                <a:latin typeface="PT Sans Caption"/>
                <a:ea typeface="PT Sans Caption"/>
                <a:cs typeface="PT Sans Caption"/>
                <a:sym typeface="PT Sans Caption"/>
              </a:defRPr>
            </a:lvl1pPr>
            <a:lvl2pPr indent="-457200" lvl="1" marL="457200" marR="0" rtl="0" algn="ctr">
              <a:lnSpc>
                <a:spcPct val="90000"/>
              </a:lnSpc>
              <a:spcBef>
                <a:spcPts val="0"/>
              </a:spcBef>
              <a:spcAft>
                <a:spcPts val="0"/>
              </a:spcAft>
              <a:buClr>
                <a:srgbClr val="00B0F0"/>
              </a:buClr>
              <a:buFont typeface="Arial"/>
              <a:buNone/>
              <a:defRPr b="0" i="1" sz="800" u="none" cap="none" strike="noStrike">
                <a:solidFill>
                  <a:srgbClr val="00B0F0"/>
                </a:solidFill>
                <a:latin typeface="PT Sans"/>
                <a:ea typeface="PT Sans"/>
                <a:cs typeface="PT Sans"/>
                <a:sym typeface="PT Sans"/>
              </a:defRPr>
            </a:lvl2pPr>
            <a:lvl3pPr indent="-120650" lvl="2" marL="1149350" marR="0" rtl="0" algn="l">
              <a:lnSpc>
                <a:spcPct val="100000"/>
              </a:lnSpc>
              <a:spcBef>
                <a:spcPts val="600"/>
              </a:spcBef>
              <a:spcAft>
                <a:spcPts val="0"/>
              </a:spcAft>
              <a:buClr>
                <a:schemeClr val="lt1"/>
              </a:buClr>
              <a:buSzPct val="100000"/>
              <a:buFont typeface="Arial"/>
              <a:buChar char="•"/>
              <a:defRPr b="0" i="0" sz="1800" u="none" cap="none" strike="noStrike">
                <a:solidFill>
                  <a:schemeClr val="lt1"/>
                </a:solidFill>
                <a:latin typeface="Calibri"/>
                <a:ea typeface="Calibri"/>
                <a:cs typeface="Calibri"/>
                <a:sym typeface="Calibri"/>
              </a:defRPr>
            </a:lvl3pPr>
            <a:lvl4pPr indent="-114300" lvl="3" marL="1371600" marR="0" rtl="0" algn="l">
              <a:lnSpc>
                <a:spcPct val="100000"/>
              </a:lnSpc>
              <a:spcBef>
                <a:spcPts val="600"/>
              </a:spcBef>
              <a:spcAft>
                <a:spcPts val="0"/>
              </a:spcAft>
              <a:buClr>
                <a:schemeClr val="lt1"/>
              </a:buClr>
              <a:buSzPct val="100000"/>
              <a:buFont typeface="Arial"/>
              <a:buChar char="•"/>
              <a:defRPr b="0" i="1" sz="1800" u="none" cap="none" strike="noStrike">
                <a:solidFill>
                  <a:schemeClr val="lt1"/>
                </a:solidFill>
                <a:latin typeface="Calibri"/>
                <a:ea typeface="Calibri"/>
                <a:cs typeface="Calibri"/>
                <a:sym typeface="Calibri"/>
              </a:defRPr>
            </a:lvl4pPr>
            <a:lvl5pPr indent="-114300" lvl="4" marL="1143000" marR="0" rtl="0" algn="l">
              <a:lnSpc>
                <a:spcPct val="100000"/>
              </a:lnSpc>
              <a:spcBef>
                <a:spcPts val="0"/>
              </a:spcBef>
              <a:spcAft>
                <a:spcPts val="0"/>
              </a:spcAft>
              <a:buClr>
                <a:schemeClr val="lt1"/>
              </a:buClr>
              <a:buSzPct val="100000"/>
              <a:buFont typeface="Arial"/>
              <a:buChar char="•"/>
              <a:defRPr b="0" i="0" sz="1800" u="none" cap="none" strike="noStrike">
                <a:solidFill>
                  <a:schemeClr val="lt1"/>
                </a:solidFill>
                <a:latin typeface="Calibri"/>
                <a:ea typeface="Calibri"/>
                <a:cs typeface="Calibri"/>
                <a:sym typeface="Calibri"/>
              </a:defRPr>
            </a:lvl5pPr>
            <a:lvl6pPr indent="0" lvl="5" marL="1828800" marR="0" rtl="0" algn="l">
              <a:spcBef>
                <a:spcPts val="400"/>
              </a:spcBef>
              <a:buClr>
                <a:srgbClr val="3F3F3F"/>
              </a:buClr>
              <a:buFont typeface="Arial"/>
              <a:buNone/>
              <a:defRPr b="0" i="0" sz="2000" u="none" cap="none" strike="noStrike">
                <a:solidFill>
                  <a:srgbClr val="3F3F3F"/>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39" name="Shape 139"/>
          <p:cNvSpPr txBox="1"/>
          <p:nvPr>
            <p:ph idx="14" type="body"/>
          </p:nvPr>
        </p:nvSpPr>
        <p:spPr>
          <a:xfrm>
            <a:off x="304800" y="4334435"/>
            <a:ext cx="1918800" cy="258600"/>
          </a:xfrm>
          <a:prstGeom prst="rect">
            <a:avLst/>
          </a:prstGeom>
          <a:solidFill>
            <a:srgbClr val="B0C2D0">
              <a:alpha val="20000"/>
            </a:srgbClr>
          </a:solidFill>
          <a:ln>
            <a:noFill/>
          </a:ln>
        </p:spPr>
        <p:txBody>
          <a:bodyPr anchorCtr="0" anchor="ctr" bIns="91425" lIns="91425" rIns="91425" tIns="91425"/>
          <a:lstStyle>
            <a:lvl1pPr indent="-185737" lvl="0" marL="338137" marR="0" rtl="0" algn="l">
              <a:lnSpc>
                <a:spcPct val="100000"/>
              </a:lnSpc>
              <a:spcBef>
                <a:spcPts val="0"/>
              </a:spcBef>
              <a:spcAft>
                <a:spcPts val="0"/>
              </a:spcAft>
              <a:buClr>
                <a:schemeClr val="dk1"/>
              </a:buClr>
              <a:buSzPct val="100000"/>
              <a:buFont typeface="Arial"/>
              <a:buChar char="•"/>
              <a:defRPr b="0" i="0" sz="800" u="none" cap="none" strike="noStrike">
                <a:solidFill>
                  <a:schemeClr val="dk1"/>
                </a:solidFill>
                <a:latin typeface="PT Sans Caption"/>
                <a:ea typeface="PT Sans Caption"/>
                <a:cs typeface="PT Sans Caption"/>
                <a:sym typeface="PT Sans Caption"/>
              </a:defRPr>
            </a:lvl1pPr>
            <a:lvl2pPr indent="-71437" lvl="1" marL="693737" marR="0" rtl="0" algn="l">
              <a:lnSpc>
                <a:spcPct val="100000"/>
              </a:lnSpc>
              <a:spcBef>
                <a:spcPts val="600"/>
              </a:spcBef>
              <a:spcAft>
                <a:spcPts val="0"/>
              </a:spcAft>
              <a:buClr>
                <a:srgbClr val="800000"/>
              </a:buClr>
              <a:buSzPct val="100000"/>
              <a:buFont typeface="Arial"/>
              <a:buChar char="•"/>
              <a:defRPr b="0" i="0" sz="2400" u="none" cap="none" strike="noStrike">
                <a:solidFill>
                  <a:srgbClr val="800000"/>
                </a:solidFill>
                <a:latin typeface="PT Sans"/>
                <a:ea typeface="PT Sans"/>
                <a:cs typeface="PT Sans"/>
                <a:sym typeface="PT Sans"/>
              </a:defRPr>
            </a:lvl2pPr>
            <a:lvl3pPr indent="-95250" lvl="2" marL="1149350" marR="0" rtl="0" algn="l">
              <a:lnSpc>
                <a:spcPct val="100000"/>
              </a:lnSpc>
              <a:spcBef>
                <a:spcPts val="600"/>
              </a:spcBef>
              <a:spcAft>
                <a:spcPts val="0"/>
              </a:spcAft>
              <a:buClr>
                <a:srgbClr val="595959"/>
              </a:buClr>
              <a:buSzPct val="100000"/>
              <a:buFont typeface="Arial"/>
              <a:buChar char="•"/>
              <a:defRPr b="0" i="0" sz="2200" u="none" cap="none" strike="noStrike">
                <a:solidFill>
                  <a:srgbClr val="595959"/>
                </a:solidFill>
                <a:latin typeface="PT Sans"/>
                <a:ea typeface="PT Sans"/>
                <a:cs typeface="PT Sans"/>
                <a:sym typeface="PT Sans"/>
              </a:defRPr>
            </a:lvl3pPr>
            <a:lvl4pPr indent="-101600" lvl="3" marL="1371600" marR="0" rtl="0" algn="l">
              <a:lnSpc>
                <a:spcPct val="100000"/>
              </a:lnSpc>
              <a:spcBef>
                <a:spcPts val="600"/>
              </a:spcBef>
              <a:spcAft>
                <a:spcPts val="0"/>
              </a:spcAft>
              <a:buClr>
                <a:srgbClr val="000000"/>
              </a:buClr>
              <a:buSzPct val="100000"/>
              <a:buFont typeface="Arial"/>
              <a:buChar char="•"/>
              <a:defRPr b="0" i="1" sz="2000" u="none" cap="none" strike="noStrike">
                <a:solidFill>
                  <a:srgbClr val="000000"/>
                </a:solidFill>
                <a:latin typeface="PT Sans"/>
                <a:ea typeface="PT Sans"/>
                <a:cs typeface="PT Sans"/>
                <a:sym typeface="PT Sans"/>
              </a:defRPr>
            </a:lvl4pPr>
            <a:lvl5pPr indent="-25400" lvl="4" marL="1143000" marR="0" rtl="0" algn="l">
              <a:lnSpc>
                <a:spcPct val="100000"/>
              </a:lnSpc>
              <a:spcBef>
                <a:spcPts val="0"/>
              </a:spcBef>
              <a:spcAft>
                <a:spcPts val="0"/>
              </a:spcAft>
              <a:buClr>
                <a:srgbClr val="000000"/>
              </a:buClr>
              <a:buSzPct val="100000"/>
              <a:buFont typeface="Arial"/>
              <a:buChar char="•"/>
              <a:defRPr b="0" i="0" sz="3200" u="none" cap="none" strike="noStrike">
                <a:solidFill>
                  <a:srgbClr val="000000"/>
                </a:solidFill>
                <a:latin typeface="PT Sans"/>
                <a:ea typeface="PT Sans"/>
                <a:cs typeface="PT Sans"/>
                <a:sym typeface="PT Sans"/>
              </a:defRPr>
            </a:lvl5pPr>
            <a:lvl6pPr indent="0" lvl="5" marL="1828800" marR="0" rtl="0" algn="l">
              <a:spcBef>
                <a:spcPts val="400"/>
              </a:spcBef>
              <a:buClr>
                <a:srgbClr val="3F3F3F"/>
              </a:buClr>
              <a:buFont typeface="Arial"/>
              <a:buNone/>
              <a:defRPr b="0" i="0" sz="2000" u="none" cap="none" strike="noStrike">
                <a:solidFill>
                  <a:srgbClr val="3F3F3F"/>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40" name="Shape 140"/>
          <p:cNvSpPr txBox="1"/>
          <p:nvPr>
            <p:ph idx="15" type="body"/>
          </p:nvPr>
        </p:nvSpPr>
        <p:spPr>
          <a:xfrm>
            <a:off x="304800" y="3931958"/>
            <a:ext cx="1918800" cy="402600"/>
          </a:xfrm>
          <a:prstGeom prst="rect">
            <a:avLst/>
          </a:prstGeom>
          <a:solidFill>
            <a:srgbClr val="282B3C"/>
          </a:solidFill>
          <a:ln>
            <a:noFill/>
          </a:ln>
        </p:spPr>
        <p:txBody>
          <a:bodyPr anchorCtr="1" anchor="ctr" bIns="91425" lIns="91425" rIns="91425" tIns="91425"/>
          <a:lstStyle>
            <a:lvl1pPr indent="-457200" lvl="0" marL="457200" marR="0" rtl="0" algn="ctr">
              <a:lnSpc>
                <a:spcPct val="90000"/>
              </a:lnSpc>
              <a:spcBef>
                <a:spcPts val="0"/>
              </a:spcBef>
              <a:spcAft>
                <a:spcPts val="0"/>
              </a:spcAft>
              <a:buClr>
                <a:schemeClr val="lt1"/>
              </a:buClr>
              <a:buFont typeface="Arial"/>
              <a:buNone/>
              <a:defRPr b="0" i="0" sz="1200" u="none" cap="none" strike="noStrike">
                <a:solidFill>
                  <a:schemeClr val="lt1"/>
                </a:solidFill>
                <a:latin typeface="PT Sans Caption"/>
                <a:ea typeface="PT Sans Caption"/>
                <a:cs typeface="PT Sans Caption"/>
                <a:sym typeface="PT Sans Caption"/>
              </a:defRPr>
            </a:lvl1pPr>
            <a:lvl2pPr indent="-457200" lvl="1" marL="457200" marR="0" rtl="0" algn="ctr">
              <a:lnSpc>
                <a:spcPct val="90000"/>
              </a:lnSpc>
              <a:spcBef>
                <a:spcPts val="0"/>
              </a:spcBef>
              <a:spcAft>
                <a:spcPts val="0"/>
              </a:spcAft>
              <a:buClr>
                <a:srgbClr val="00B0F0"/>
              </a:buClr>
              <a:buFont typeface="Arial"/>
              <a:buNone/>
              <a:defRPr b="0" i="1" sz="800" u="none" cap="none" strike="noStrike">
                <a:solidFill>
                  <a:srgbClr val="00B0F0"/>
                </a:solidFill>
                <a:latin typeface="PT Sans"/>
                <a:ea typeface="PT Sans"/>
                <a:cs typeface="PT Sans"/>
                <a:sym typeface="PT Sans"/>
              </a:defRPr>
            </a:lvl2pPr>
            <a:lvl3pPr indent="-120650" lvl="2" marL="1149350" marR="0" rtl="0" algn="l">
              <a:lnSpc>
                <a:spcPct val="100000"/>
              </a:lnSpc>
              <a:spcBef>
                <a:spcPts val="600"/>
              </a:spcBef>
              <a:spcAft>
                <a:spcPts val="0"/>
              </a:spcAft>
              <a:buClr>
                <a:schemeClr val="lt1"/>
              </a:buClr>
              <a:buSzPct val="100000"/>
              <a:buFont typeface="Arial"/>
              <a:buChar char="•"/>
              <a:defRPr b="0" i="0" sz="1800" u="none" cap="none" strike="noStrike">
                <a:solidFill>
                  <a:schemeClr val="lt1"/>
                </a:solidFill>
                <a:latin typeface="Calibri"/>
                <a:ea typeface="Calibri"/>
                <a:cs typeface="Calibri"/>
                <a:sym typeface="Calibri"/>
              </a:defRPr>
            </a:lvl3pPr>
            <a:lvl4pPr indent="-114300" lvl="3" marL="1371600" marR="0" rtl="0" algn="l">
              <a:lnSpc>
                <a:spcPct val="100000"/>
              </a:lnSpc>
              <a:spcBef>
                <a:spcPts val="600"/>
              </a:spcBef>
              <a:spcAft>
                <a:spcPts val="0"/>
              </a:spcAft>
              <a:buClr>
                <a:schemeClr val="lt1"/>
              </a:buClr>
              <a:buSzPct val="100000"/>
              <a:buFont typeface="Arial"/>
              <a:buChar char="•"/>
              <a:defRPr b="0" i="1" sz="1800" u="none" cap="none" strike="noStrike">
                <a:solidFill>
                  <a:schemeClr val="lt1"/>
                </a:solidFill>
                <a:latin typeface="Calibri"/>
                <a:ea typeface="Calibri"/>
                <a:cs typeface="Calibri"/>
                <a:sym typeface="Calibri"/>
              </a:defRPr>
            </a:lvl4pPr>
            <a:lvl5pPr indent="-114300" lvl="4" marL="1143000" marR="0" rtl="0" algn="l">
              <a:lnSpc>
                <a:spcPct val="100000"/>
              </a:lnSpc>
              <a:spcBef>
                <a:spcPts val="0"/>
              </a:spcBef>
              <a:spcAft>
                <a:spcPts val="0"/>
              </a:spcAft>
              <a:buClr>
                <a:schemeClr val="lt1"/>
              </a:buClr>
              <a:buSzPct val="100000"/>
              <a:buFont typeface="Arial"/>
              <a:buChar char="•"/>
              <a:defRPr b="0" i="0" sz="1800" u="none" cap="none" strike="noStrike">
                <a:solidFill>
                  <a:schemeClr val="lt1"/>
                </a:solidFill>
                <a:latin typeface="Calibri"/>
                <a:ea typeface="Calibri"/>
                <a:cs typeface="Calibri"/>
                <a:sym typeface="Calibri"/>
              </a:defRPr>
            </a:lvl5pPr>
            <a:lvl6pPr indent="0" lvl="5" marL="1828800" marR="0" rtl="0" algn="l">
              <a:spcBef>
                <a:spcPts val="400"/>
              </a:spcBef>
              <a:buClr>
                <a:srgbClr val="3F3F3F"/>
              </a:buClr>
              <a:buFont typeface="Arial"/>
              <a:buNone/>
              <a:defRPr b="0" i="0" sz="2000" u="none" cap="none" strike="noStrike">
                <a:solidFill>
                  <a:srgbClr val="3F3F3F"/>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41" name="Shape 141"/>
          <p:cNvSpPr txBox="1"/>
          <p:nvPr>
            <p:ph idx="16" type="body"/>
          </p:nvPr>
        </p:nvSpPr>
        <p:spPr>
          <a:xfrm>
            <a:off x="2499359" y="3932228"/>
            <a:ext cx="1918800" cy="402600"/>
          </a:xfrm>
          <a:prstGeom prst="rect">
            <a:avLst/>
          </a:prstGeom>
          <a:solidFill>
            <a:srgbClr val="282B3C"/>
          </a:solidFill>
          <a:ln>
            <a:noFill/>
          </a:ln>
        </p:spPr>
        <p:txBody>
          <a:bodyPr anchorCtr="1" anchor="ctr" bIns="91425" lIns="91425" rIns="91425" tIns="91425"/>
          <a:lstStyle>
            <a:lvl1pPr indent="-457200" lvl="0" marL="457200" marR="0" rtl="0" algn="ctr">
              <a:lnSpc>
                <a:spcPct val="90000"/>
              </a:lnSpc>
              <a:spcBef>
                <a:spcPts val="0"/>
              </a:spcBef>
              <a:spcAft>
                <a:spcPts val="0"/>
              </a:spcAft>
              <a:buClr>
                <a:schemeClr val="lt1"/>
              </a:buClr>
              <a:buFont typeface="Arial"/>
              <a:buNone/>
              <a:defRPr b="0" i="0" sz="1200" u="none" cap="none" strike="noStrike">
                <a:solidFill>
                  <a:schemeClr val="lt1"/>
                </a:solidFill>
                <a:latin typeface="PT Sans Caption"/>
                <a:ea typeface="PT Sans Caption"/>
                <a:cs typeface="PT Sans Caption"/>
                <a:sym typeface="PT Sans Caption"/>
              </a:defRPr>
            </a:lvl1pPr>
            <a:lvl2pPr indent="-457200" lvl="1" marL="457200" marR="0" rtl="0" algn="ctr">
              <a:lnSpc>
                <a:spcPct val="90000"/>
              </a:lnSpc>
              <a:spcBef>
                <a:spcPts val="0"/>
              </a:spcBef>
              <a:spcAft>
                <a:spcPts val="0"/>
              </a:spcAft>
              <a:buClr>
                <a:srgbClr val="00B0F0"/>
              </a:buClr>
              <a:buFont typeface="Arial"/>
              <a:buNone/>
              <a:defRPr b="0" i="1" sz="800" u="none" cap="none" strike="noStrike">
                <a:solidFill>
                  <a:srgbClr val="00B0F0"/>
                </a:solidFill>
                <a:latin typeface="PT Sans"/>
                <a:ea typeface="PT Sans"/>
                <a:cs typeface="PT Sans"/>
                <a:sym typeface="PT Sans"/>
              </a:defRPr>
            </a:lvl2pPr>
            <a:lvl3pPr indent="-120650" lvl="2" marL="1149350" marR="0" rtl="0" algn="l">
              <a:lnSpc>
                <a:spcPct val="100000"/>
              </a:lnSpc>
              <a:spcBef>
                <a:spcPts val="600"/>
              </a:spcBef>
              <a:spcAft>
                <a:spcPts val="0"/>
              </a:spcAft>
              <a:buClr>
                <a:schemeClr val="lt1"/>
              </a:buClr>
              <a:buSzPct val="100000"/>
              <a:buFont typeface="Arial"/>
              <a:buChar char="•"/>
              <a:defRPr b="0" i="0" sz="1800" u="none" cap="none" strike="noStrike">
                <a:solidFill>
                  <a:schemeClr val="lt1"/>
                </a:solidFill>
                <a:latin typeface="Calibri"/>
                <a:ea typeface="Calibri"/>
                <a:cs typeface="Calibri"/>
                <a:sym typeface="Calibri"/>
              </a:defRPr>
            </a:lvl3pPr>
            <a:lvl4pPr indent="-114300" lvl="3" marL="1371600" marR="0" rtl="0" algn="l">
              <a:lnSpc>
                <a:spcPct val="100000"/>
              </a:lnSpc>
              <a:spcBef>
                <a:spcPts val="600"/>
              </a:spcBef>
              <a:spcAft>
                <a:spcPts val="0"/>
              </a:spcAft>
              <a:buClr>
                <a:schemeClr val="lt1"/>
              </a:buClr>
              <a:buSzPct val="100000"/>
              <a:buFont typeface="Arial"/>
              <a:buChar char="•"/>
              <a:defRPr b="0" i="1" sz="1800" u="none" cap="none" strike="noStrike">
                <a:solidFill>
                  <a:schemeClr val="lt1"/>
                </a:solidFill>
                <a:latin typeface="Calibri"/>
                <a:ea typeface="Calibri"/>
                <a:cs typeface="Calibri"/>
                <a:sym typeface="Calibri"/>
              </a:defRPr>
            </a:lvl4pPr>
            <a:lvl5pPr indent="-114300" lvl="4" marL="1143000" marR="0" rtl="0" algn="l">
              <a:lnSpc>
                <a:spcPct val="100000"/>
              </a:lnSpc>
              <a:spcBef>
                <a:spcPts val="0"/>
              </a:spcBef>
              <a:spcAft>
                <a:spcPts val="0"/>
              </a:spcAft>
              <a:buClr>
                <a:schemeClr val="lt1"/>
              </a:buClr>
              <a:buSzPct val="100000"/>
              <a:buFont typeface="Arial"/>
              <a:buChar char="•"/>
              <a:defRPr b="0" i="0" sz="1800" u="none" cap="none" strike="noStrike">
                <a:solidFill>
                  <a:schemeClr val="lt1"/>
                </a:solidFill>
                <a:latin typeface="Calibri"/>
                <a:ea typeface="Calibri"/>
                <a:cs typeface="Calibri"/>
                <a:sym typeface="Calibri"/>
              </a:defRPr>
            </a:lvl5pPr>
            <a:lvl6pPr indent="0" lvl="5" marL="1828800" marR="0" rtl="0" algn="l">
              <a:spcBef>
                <a:spcPts val="400"/>
              </a:spcBef>
              <a:buClr>
                <a:srgbClr val="3F3F3F"/>
              </a:buClr>
              <a:buFont typeface="Arial"/>
              <a:buNone/>
              <a:defRPr b="0" i="0" sz="2000" u="none" cap="none" strike="noStrike">
                <a:solidFill>
                  <a:srgbClr val="3F3F3F"/>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1">
    <p:bg>
      <p:bgPr>
        <a:blipFill rotWithShape="1">
          <a:blip r:embed="rId2">
            <a:alphaModFix/>
          </a:blip>
          <a:stretch>
            <a:fillRect b="0" l="0" r="0" t="0"/>
          </a:stretch>
        </a:blipFill>
      </p:bgPr>
    </p:bg>
    <p:spTree>
      <p:nvGrpSpPr>
        <p:cNvPr id="142" name="Shape 142"/>
        <p:cNvGrpSpPr/>
        <p:nvPr/>
      </p:nvGrpSpPr>
      <p:grpSpPr>
        <a:xfrm>
          <a:off x="0" y="0"/>
          <a:ext cx="0" cy="0"/>
          <a:chOff x="0" y="0"/>
          <a:chExt cx="0" cy="0"/>
        </a:xfrm>
      </p:grpSpPr>
      <p:sp>
        <p:nvSpPr>
          <p:cNvPr id="143" name="Shape 143"/>
          <p:cNvSpPr txBox="1"/>
          <p:nvPr>
            <p:ph type="ctrTitle"/>
          </p:nvPr>
        </p:nvSpPr>
        <p:spPr>
          <a:xfrm>
            <a:off x="762000" y="1714500"/>
            <a:ext cx="7467600" cy="1600200"/>
          </a:xfrm>
          <a:prstGeom prst="rect">
            <a:avLst/>
          </a:prstGeom>
          <a:noFill/>
          <a:ln>
            <a:noFill/>
          </a:ln>
        </p:spPr>
        <p:txBody>
          <a:bodyPr anchorCtr="0" anchor="ctr" bIns="91425" lIns="91425" rIns="91425" tIns="91425"/>
          <a:lstStyle>
            <a:lvl1pPr indent="0" lvl="0" marL="0" marR="0" rtl="0" algn="l">
              <a:lnSpc>
                <a:spcPct val="85000"/>
              </a:lnSpc>
              <a:spcBef>
                <a:spcPts val="0"/>
              </a:spcBef>
              <a:spcAft>
                <a:spcPts val="0"/>
              </a:spcAft>
              <a:buClr>
                <a:schemeClr val="lt1"/>
              </a:buClr>
              <a:buFont typeface="PT Sans Caption"/>
              <a:buNone/>
              <a:defRPr b="1" i="0" sz="4200" u="none" cap="none" strike="noStrike">
                <a:solidFill>
                  <a:schemeClr val="lt1"/>
                </a:solidFill>
                <a:latin typeface="PT Sans Caption"/>
                <a:ea typeface="PT Sans Caption"/>
                <a:cs typeface="PT Sans Caption"/>
                <a:sym typeface="PT Sans Caption"/>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44" name="Shape 144"/>
          <p:cNvSpPr txBox="1"/>
          <p:nvPr>
            <p:ph idx="1" type="subTitle"/>
          </p:nvPr>
        </p:nvSpPr>
        <p:spPr>
          <a:xfrm>
            <a:off x="838200" y="3314700"/>
            <a:ext cx="7467600" cy="571500"/>
          </a:xfrm>
          <a:prstGeom prst="rect">
            <a:avLst/>
          </a:prstGeom>
          <a:noFill/>
          <a:ln>
            <a:noFill/>
          </a:ln>
        </p:spPr>
        <p:txBody>
          <a:bodyPr anchorCtr="0" anchor="ctr" bIns="91425" lIns="91425" rIns="91425" tIns="91425"/>
          <a:lstStyle>
            <a:lvl1pPr indent="0" lvl="0" marL="0" marR="0" rtl="0" algn="ctr">
              <a:lnSpc>
                <a:spcPct val="100000"/>
              </a:lnSpc>
              <a:spcBef>
                <a:spcPts val="1200"/>
              </a:spcBef>
              <a:spcAft>
                <a:spcPts val="0"/>
              </a:spcAft>
              <a:buClr>
                <a:schemeClr val="lt1"/>
              </a:buClr>
              <a:buFont typeface="Arial"/>
              <a:buNone/>
              <a:defRPr b="0" i="0" sz="1500" u="none" cap="none" strike="noStrike">
                <a:solidFill>
                  <a:schemeClr val="lt1"/>
                </a:solidFill>
                <a:latin typeface="PT Sans"/>
                <a:ea typeface="PT Sans"/>
                <a:cs typeface="PT Sans"/>
                <a:sym typeface="PT Sans"/>
              </a:defRPr>
            </a:lvl1pPr>
            <a:lvl2pPr indent="0" lvl="1" marL="457200" marR="0" rtl="0" algn="ctr">
              <a:lnSpc>
                <a:spcPct val="100000"/>
              </a:lnSpc>
              <a:spcBef>
                <a:spcPts val="600"/>
              </a:spcBef>
              <a:spcAft>
                <a:spcPts val="0"/>
              </a:spcAft>
              <a:buClr>
                <a:srgbClr val="888888"/>
              </a:buClr>
              <a:buFont typeface="Arial"/>
              <a:buNone/>
              <a:defRPr b="0" i="0" sz="2400" u="none" cap="none" strike="noStrike">
                <a:solidFill>
                  <a:srgbClr val="888888"/>
                </a:solidFill>
                <a:latin typeface="PT Sans"/>
                <a:ea typeface="PT Sans"/>
                <a:cs typeface="PT Sans"/>
                <a:sym typeface="PT Sans"/>
              </a:defRPr>
            </a:lvl2pPr>
            <a:lvl3pPr indent="0" lvl="2" marL="914400" marR="0" rtl="0" algn="ctr">
              <a:lnSpc>
                <a:spcPct val="100000"/>
              </a:lnSpc>
              <a:spcBef>
                <a:spcPts val="600"/>
              </a:spcBef>
              <a:spcAft>
                <a:spcPts val="0"/>
              </a:spcAft>
              <a:buClr>
                <a:srgbClr val="888888"/>
              </a:buClr>
              <a:buFont typeface="Arial"/>
              <a:buNone/>
              <a:defRPr b="0" i="0" sz="2200" u="none" cap="none" strike="noStrike">
                <a:solidFill>
                  <a:srgbClr val="888888"/>
                </a:solidFill>
                <a:latin typeface="PT Sans"/>
                <a:ea typeface="PT Sans"/>
                <a:cs typeface="PT Sans"/>
                <a:sym typeface="PT Sans"/>
              </a:defRPr>
            </a:lvl3pPr>
            <a:lvl4pPr indent="0" lvl="3" marL="1371600" marR="0" rtl="0" algn="ctr">
              <a:lnSpc>
                <a:spcPct val="100000"/>
              </a:lnSpc>
              <a:spcBef>
                <a:spcPts val="600"/>
              </a:spcBef>
              <a:spcAft>
                <a:spcPts val="0"/>
              </a:spcAft>
              <a:buClr>
                <a:srgbClr val="888888"/>
              </a:buClr>
              <a:buFont typeface="Arial"/>
              <a:buNone/>
              <a:defRPr b="0" i="1" sz="2000" u="none" cap="none" strike="noStrike">
                <a:solidFill>
                  <a:srgbClr val="888888"/>
                </a:solidFill>
                <a:latin typeface="PT Sans"/>
                <a:ea typeface="PT Sans"/>
                <a:cs typeface="PT Sans"/>
                <a:sym typeface="PT Sans"/>
              </a:defRPr>
            </a:lvl4pPr>
            <a:lvl5pPr indent="0" lvl="4" marL="1828800" marR="0" rtl="0" algn="ctr">
              <a:lnSpc>
                <a:spcPct val="100000"/>
              </a:lnSpc>
              <a:spcBef>
                <a:spcPts val="0"/>
              </a:spcBef>
              <a:spcAft>
                <a:spcPts val="0"/>
              </a:spcAft>
              <a:buClr>
                <a:srgbClr val="888888"/>
              </a:buClr>
              <a:buFont typeface="Arial"/>
              <a:buNone/>
              <a:defRPr b="0" i="0" sz="3200" u="none" cap="none" strike="noStrike">
                <a:solidFill>
                  <a:srgbClr val="888888"/>
                </a:solidFill>
                <a:latin typeface="PT Sans"/>
                <a:ea typeface="PT Sans"/>
                <a:cs typeface="PT Sans"/>
                <a:sym typeface="PT Sans"/>
              </a:defRPr>
            </a:lvl5pPr>
            <a:lvl6pPr indent="0" lvl="5" marL="22860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9pPr>
          </a:lstStyle>
          <a:p/>
        </p:txBody>
      </p:sp>
      <p:sp>
        <p:nvSpPr>
          <p:cNvPr id="145" name="Shape 145"/>
          <p:cNvSpPr txBox="1"/>
          <p:nvPr/>
        </p:nvSpPr>
        <p:spPr>
          <a:xfrm>
            <a:off x="2971800" y="4569103"/>
            <a:ext cx="4191000" cy="2538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i="0" lang="en" sz="1050" u="none" cap="none" strike="noStrike">
                <a:solidFill>
                  <a:srgbClr val="595959"/>
                </a:solidFill>
                <a:latin typeface="PT Sans"/>
                <a:ea typeface="PT Sans"/>
                <a:cs typeface="PT Sans"/>
                <a:sym typeface="PT Sans"/>
              </a:rPr>
              <a:t>Copyright © 2015 Mirantis, Inc. All rights reserved</a:t>
            </a:r>
          </a:p>
        </p:txBody>
      </p:sp>
      <p:sp>
        <p:nvSpPr>
          <p:cNvPr id="146" name="Shape 146"/>
          <p:cNvSpPr/>
          <p:nvPr/>
        </p:nvSpPr>
        <p:spPr>
          <a:xfrm>
            <a:off x="533400" y="4570751"/>
            <a:ext cx="2438400" cy="250500"/>
          </a:xfrm>
          <a:prstGeom prst="roundRect">
            <a:avLst>
              <a:gd fmla="val 16667" name="adj"/>
            </a:avLst>
          </a:prstGeom>
          <a:noFill/>
          <a:ln>
            <a:noFill/>
          </a:ln>
        </p:spPr>
        <p:txBody>
          <a:bodyPr anchorCtr="0" anchor="ctr" bIns="45700" lIns="91425" rIns="91425" tIns="45700">
            <a:noAutofit/>
          </a:bodyPr>
          <a:lstStyle/>
          <a:p>
            <a:pPr indent="0" lvl="0" marL="0" marR="0" rtl="0" algn="ctr">
              <a:spcBef>
                <a:spcPts val="0"/>
              </a:spcBef>
              <a:buSzPct val="25000"/>
              <a:buNone/>
            </a:pPr>
            <a:r>
              <a:rPr b="0" i="0" lang="en" sz="1800" u="none" cap="none" strike="noStrike">
                <a:solidFill>
                  <a:srgbClr val="00B0F0"/>
                </a:solidFill>
                <a:latin typeface="Calibri"/>
                <a:ea typeface="Calibri"/>
                <a:cs typeface="Calibri"/>
                <a:sym typeface="Calibri"/>
              </a:rPr>
              <a:t>training.mirantis.com</a:t>
            </a:r>
          </a:p>
        </p:txBody>
      </p:sp>
      <p:sp>
        <p:nvSpPr>
          <p:cNvPr id="147" name="Shape 147"/>
          <p:cNvSpPr/>
          <p:nvPr/>
        </p:nvSpPr>
        <p:spPr>
          <a:xfrm>
            <a:off x="762000" y="3314194"/>
            <a:ext cx="45600" cy="572100"/>
          </a:xfrm>
          <a:prstGeom prst="rect">
            <a:avLst/>
          </a:prstGeom>
          <a:solidFill>
            <a:srgbClr val="D42F1A"/>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48" name="Shape 148"/>
          <p:cNvSpPr txBox="1"/>
          <p:nvPr>
            <p:ph idx="2" type="body"/>
          </p:nvPr>
        </p:nvSpPr>
        <p:spPr>
          <a:xfrm>
            <a:off x="7086600" y="4566987"/>
            <a:ext cx="1271100" cy="255900"/>
          </a:xfrm>
          <a:prstGeom prst="rect">
            <a:avLst/>
          </a:prstGeom>
          <a:noFill/>
          <a:ln>
            <a:noFill/>
          </a:ln>
        </p:spPr>
        <p:txBody>
          <a:bodyPr anchorCtr="0" anchor="t" bIns="91425" lIns="91425" rIns="91425" tIns="91425"/>
          <a:lstStyle>
            <a:lvl1pPr indent="0" lvl="0" marL="0" marR="0" rtl="0" algn="l">
              <a:lnSpc>
                <a:spcPct val="100000"/>
              </a:lnSpc>
              <a:spcBef>
                <a:spcPts val="1200"/>
              </a:spcBef>
              <a:spcAft>
                <a:spcPts val="0"/>
              </a:spcAft>
              <a:buClr>
                <a:srgbClr val="595959"/>
              </a:buClr>
              <a:buFont typeface="Arial"/>
              <a:buNone/>
              <a:defRPr b="0" i="0" sz="1050" u="none" cap="none" strike="noStrike">
                <a:solidFill>
                  <a:srgbClr val="595959"/>
                </a:solidFill>
                <a:latin typeface="PT Sans"/>
                <a:ea typeface="PT Sans"/>
                <a:cs typeface="PT Sans"/>
                <a:sym typeface="PT Sans"/>
              </a:defRPr>
            </a:lvl1pPr>
            <a:lvl2pPr indent="-109537" lvl="1" marL="693737" marR="0" rtl="0" algn="l">
              <a:lnSpc>
                <a:spcPct val="100000"/>
              </a:lnSpc>
              <a:spcBef>
                <a:spcPts val="6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120650" lvl="2" marL="1149350" marR="0" rtl="0" algn="l">
              <a:lnSpc>
                <a:spcPct val="100000"/>
              </a:lnSpc>
              <a:spcBef>
                <a:spcPts val="6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14300" lvl="3" marL="1371600" marR="0" rtl="0" algn="l">
              <a:lnSpc>
                <a:spcPct val="100000"/>
              </a:lnSpc>
              <a:spcBef>
                <a:spcPts val="600"/>
              </a:spcBef>
              <a:spcAft>
                <a:spcPts val="0"/>
              </a:spcAft>
              <a:buClr>
                <a:schemeClr val="dk1"/>
              </a:buClr>
              <a:buSzPct val="100000"/>
              <a:buFont typeface="Arial"/>
              <a:buChar char="•"/>
              <a:defRPr b="0" i="1" sz="1800" u="none" cap="none" strike="noStrike">
                <a:solidFill>
                  <a:schemeClr val="dk1"/>
                </a:solidFill>
                <a:latin typeface="Calibri"/>
                <a:ea typeface="Calibri"/>
                <a:cs typeface="Calibri"/>
                <a:sym typeface="Calibri"/>
              </a:defRPr>
            </a:lvl4pPr>
            <a:lvl5pPr indent="-114300" lvl="4" marL="1143000" marR="0" rtl="0" algn="l">
              <a:lnSpc>
                <a:spcPct val="100000"/>
              </a:lnSpc>
              <a:spcBef>
                <a:spcPts val="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1828800" marR="0" rtl="0" algn="l">
              <a:spcBef>
                <a:spcPts val="400"/>
              </a:spcBef>
              <a:buClr>
                <a:srgbClr val="3F3F3F"/>
              </a:buClr>
              <a:buFont typeface="Arial"/>
              <a:buNone/>
              <a:defRPr b="0" i="0" sz="2000" u="none" cap="none" strike="noStrike">
                <a:solidFill>
                  <a:srgbClr val="3F3F3F"/>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49" name="Shape 149"/>
          <p:cNvSpPr/>
          <p:nvPr/>
        </p:nvSpPr>
        <p:spPr>
          <a:xfrm>
            <a:off x="533400" y="4570751"/>
            <a:ext cx="2438400" cy="250500"/>
          </a:xfrm>
          <a:prstGeom prst="roundRect">
            <a:avLst>
              <a:gd fmla="val 16667" name="adj"/>
            </a:avLst>
          </a:prstGeom>
          <a:noFill/>
          <a:ln>
            <a:noFill/>
          </a:ln>
        </p:spPr>
        <p:txBody>
          <a:bodyPr anchorCtr="0" anchor="ctr" bIns="45700" lIns="91425" rIns="91425" tIns="45700">
            <a:noAutofit/>
          </a:bodyPr>
          <a:lstStyle/>
          <a:p>
            <a:pPr indent="0" lvl="0" marL="0" marR="0" rtl="0" algn="ctr">
              <a:spcBef>
                <a:spcPts val="0"/>
              </a:spcBef>
              <a:buSzPct val="25000"/>
              <a:buNone/>
            </a:pPr>
            <a:r>
              <a:rPr b="0" i="0" lang="en" sz="1800" u="none" cap="none" strike="noStrike">
                <a:solidFill>
                  <a:srgbClr val="00B0F0"/>
                </a:solidFill>
                <a:latin typeface="Calibri"/>
                <a:ea typeface="Calibri"/>
                <a:cs typeface="Calibri"/>
                <a:sym typeface="Calibri"/>
              </a:rPr>
              <a:t>training.mirantis.com</a:t>
            </a:r>
          </a:p>
        </p:txBody>
      </p:sp>
      <p:sp>
        <p:nvSpPr>
          <p:cNvPr id="150" name="Shape 150"/>
          <p:cNvSpPr/>
          <p:nvPr/>
        </p:nvSpPr>
        <p:spPr>
          <a:xfrm>
            <a:off x="762000" y="3314194"/>
            <a:ext cx="45600" cy="572100"/>
          </a:xfrm>
          <a:prstGeom prst="rect">
            <a:avLst/>
          </a:prstGeom>
          <a:solidFill>
            <a:srgbClr val="D42F1A"/>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1">
    <p:bg>
      <p:bgPr>
        <a:blipFill rotWithShape="1">
          <a:blip r:embed="rId2">
            <a:alphaModFix/>
          </a:blip>
          <a:stretch>
            <a:fillRect b="0" l="0" r="0" t="0"/>
          </a:stretch>
        </a:blipFill>
      </p:bgPr>
    </p:bg>
    <p:spTree>
      <p:nvGrpSpPr>
        <p:cNvPr id="151" name="Shape 151"/>
        <p:cNvGrpSpPr/>
        <p:nvPr/>
      </p:nvGrpSpPr>
      <p:grpSpPr>
        <a:xfrm>
          <a:off x="0" y="0"/>
          <a:ext cx="0" cy="0"/>
          <a:chOff x="0" y="0"/>
          <a:chExt cx="0" cy="0"/>
        </a:xfrm>
      </p:grpSpPr>
      <p:sp>
        <p:nvSpPr>
          <p:cNvPr id="152" name="Shape 152"/>
          <p:cNvSpPr txBox="1"/>
          <p:nvPr>
            <p:ph idx="1" type="subTitle"/>
          </p:nvPr>
        </p:nvSpPr>
        <p:spPr>
          <a:xfrm>
            <a:off x="1309350" y="3127325"/>
            <a:ext cx="6525300" cy="7848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95B3D7"/>
              </a:buClr>
              <a:buFont typeface="PT Sans"/>
              <a:buNone/>
              <a:defRPr b="0" i="0" sz="1800" u="none" cap="none" strike="noStrike">
                <a:solidFill>
                  <a:srgbClr val="95B3D7"/>
                </a:solidFill>
                <a:latin typeface="PT Sans"/>
                <a:ea typeface="PT Sans"/>
                <a:cs typeface="PT Sans"/>
                <a:sym typeface="PT Sans"/>
              </a:defRPr>
            </a:lvl1pPr>
            <a:lvl2pPr indent="0" lvl="1" marL="457200" marR="0" rtl="0" algn="ctr">
              <a:lnSpc>
                <a:spcPct val="100000"/>
              </a:lnSpc>
              <a:spcBef>
                <a:spcPts val="0"/>
              </a:spcBef>
              <a:spcAft>
                <a:spcPts val="0"/>
              </a:spcAft>
              <a:buClr>
                <a:srgbClr val="95B3D7"/>
              </a:buClr>
              <a:buFont typeface="PT Sans"/>
              <a:buNone/>
              <a:defRPr b="0" i="0" sz="1800" u="none" cap="none" strike="noStrike">
                <a:solidFill>
                  <a:srgbClr val="95B3D7"/>
                </a:solidFill>
                <a:latin typeface="PT Sans"/>
                <a:ea typeface="PT Sans"/>
                <a:cs typeface="PT Sans"/>
                <a:sym typeface="PT Sans"/>
              </a:defRPr>
            </a:lvl2pPr>
            <a:lvl3pPr indent="0" lvl="2" marL="914400" marR="0" rtl="0" algn="ctr">
              <a:lnSpc>
                <a:spcPct val="100000"/>
              </a:lnSpc>
              <a:spcBef>
                <a:spcPts val="0"/>
              </a:spcBef>
              <a:spcAft>
                <a:spcPts val="0"/>
              </a:spcAft>
              <a:buClr>
                <a:srgbClr val="95B3D7"/>
              </a:buClr>
              <a:buFont typeface="PT Sans"/>
              <a:buNone/>
              <a:defRPr b="0" i="0" sz="1800" u="none" cap="none" strike="noStrike">
                <a:solidFill>
                  <a:srgbClr val="95B3D7"/>
                </a:solidFill>
                <a:latin typeface="PT Sans"/>
                <a:ea typeface="PT Sans"/>
                <a:cs typeface="PT Sans"/>
                <a:sym typeface="PT Sans"/>
              </a:defRPr>
            </a:lvl3pPr>
            <a:lvl4pPr indent="0" lvl="3" marL="1371600" marR="0" rtl="0" algn="ctr">
              <a:lnSpc>
                <a:spcPct val="100000"/>
              </a:lnSpc>
              <a:spcBef>
                <a:spcPts val="0"/>
              </a:spcBef>
              <a:spcAft>
                <a:spcPts val="0"/>
              </a:spcAft>
              <a:buClr>
                <a:srgbClr val="95B3D7"/>
              </a:buClr>
              <a:buFont typeface="PT Sans"/>
              <a:buNone/>
              <a:defRPr b="0" i="0" sz="1600" u="none" cap="none" strike="noStrike">
                <a:solidFill>
                  <a:srgbClr val="95B3D7"/>
                </a:solidFill>
                <a:latin typeface="PT Sans"/>
                <a:ea typeface="PT Sans"/>
                <a:cs typeface="PT Sans"/>
                <a:sym typeface="PT Sans"/>
              </a:defRPr>
            </a:lvl4pPr>
            <a:lvl5pPr indent="0" lvl="4" marL="1828800" marR="0" rtl="0" algn="ctr">
              <a:lnSpc>
                <a:spcPct val="100000"/>
              </a:lnSpc>
              <a:spcBef>
                <a:spcPts val="0"/>
              </a:spcBef>
              <a:spcAft>
                <a:spcPts val="0"/>
              </a:spcAft>
              <a:buClr>
                <a:srgbClr val="95B3D7"/>
              </a:buClr>
              <a:buFont typeface="PT Sans"/>
              <a:buNone/>
              <a:defRPr b="0" i="0" sz="1600" u="none" cap="none" strike="noStrike">
                <a:solidFill>
                  <a:srgbClr val="95B3D7"/>
                </a:solidFill>
                <a:latin typeface="PT Sans"/>
                <a:ea typeface="PT Sans"/>
                <a:cs typeface="PT Sans"/>
                <a:sym typeface="PT Sans"/>
              </a:defRPr>
            </a:lvl5pPr>
            <a:lvl6pPr indent="0" lvl="5" marL="2286000" marR="0" rtl="0" algn="ctr">
              <a:lnSpc>
                <a:spcPct val="100000"/>
              </a:lnSpc>
              <a:spcBef>
                <a:spcPts val="0"/>
              </a:spcBef>
              <a:spcAft>
                <a:spcPts val="0"/>
              </a:spcAft>
              <a:buClr>
                <a:srgbClr val="95B3D7"/>
              </a:buClr>
              <a:buFont typeface="PT Sans"/>
              <a:buNone/>
              <a:defRPr b="0" i="0" sz="1400" u="none" cap="none" strike="noStrike">
                <a:solidFill>
                  <a:srgbClr val="95B3D7"/>
                </a:solidFill>
                <a:latin typeface="PT Sans"/>
                <a:ea typeface="PT Sans"/>
                <a:cs typeface="PT Sans"/>
                <a:sym typeface="PT Sans"/>
              </a:defRPr>
            </a:lvl6pPr>
            <a:lvl7pPr indent="0" lvl="6" marL="2743200" marR="0" rtl="0" algn="ctr">
              <a:lnSpc>
                <a:spcPct val="100000"/>
              </a:lnSpc>
              <a:spcBef>
                <a:spcPts val="0"/>
              </a:spcBef>
              <a:spcAft>
                <a:spcPts val="0"/>
              </a:spcAft>
              <a:buClr>
                <a:srgbClr val="95B3D7"/>
              </a:buClr>
              <a:buFont typeface="PT Sans"/>
              <a:buNone/>
              <a:defRPr b="0" i="0" sz="1400" u="none" cap="none" strike="noStrike">
                <a:solidFill>
                  <a:srgbClr val="95B3D7"/>
                </a:solidFill>
                <a:latin typeface="PT Sans"/>
                <a:ea typeface="PT Sans"/>
                <a:cs typeface="PT Sans"/>
                <a:sym typeface="PT Sans"/>
              </a:defRPr>
            </a:lvl7pPr>
            <a:lvl8pPr indent="0" lvl="7" marL="3200400" marR="0" rtl="0" algn="ctr">
              <a:lnSpc>
                <a:spcPct val="100000"/>
              </a:lnSpc>
              <a:spcBef>
                <a:spcPts val="0"/>
              </a:spcBef>
              <a:spcAft>
                <a:spcPts val="0"/>
              </a:spcAft>
              <a:buClr>
                <a:srgbClr val="95B3D7"/>
              </a:buClr>
              <a:buFont typeface="PT Sans"/>
              <a:buNone/>
              <a:defRPr b="0" i="0" sz="1400" u="none" cap="none" strike="noStrike">
                <a:solidFill>
                  <a:srgbClr val="95B3D7"/>
                </a:solidFill>
                <a:latin typeface="PT Sans"/>
                <a:ea typeface="PT Sans"/>
                <a:cs typeface="PT Sans"/>
                <a:sym typeface="PT Sans"/>
              </a:defRPr>
            </a:lvl8pPr>
            <a:lvl9pPr indent="0" lvl="8" marL="3657600" marR="0" rtl="0" algn="ctr">
              <a:lnSpc>
                <a:spcPct val="100000"/>
              </a:lnSpc>
              <a:spcBef>
                <a:spcPts val="0"/>
              </a:spcBef>
              <a:spcAft>
                <a:spcPts val="0"/>
              </a:spcAft>
              <a:buClr>
                <a:srgbClr val="95B3D7"/>
              </a:buClr>
              <a:buFont typeface="PT Sans"/>
              <a:buNone/>
              <a:defRPr b="0" i="0" sz="1200" u="none" cap="none" strike="noStrike">
                <a:solidFill>
                  <a:srgbClr val="95B3D7"/>
                </a:solidFill>
                <a:latin typeface="PT Sans"/>
                <a:ea typeface="PT Sans"/>
                <a:cs typeface="PT Sans"/>
                <a:sym typeface="PT Sans"/>
              </a:defRPr>
            </a:lvl9pPr>
          </a:lstStyle>
          <a:p/>
        </p:txBody>
      </p:sp>
      <p:sp>
        <p:nvSpPr>
          <p:cNvPr id="153" name="Shape 153"/>
          <p:cNvSpPr txBox="1"/>
          <p:nvPr>
            <p:ph type="ctrTitle"/>
          </p:nvPr>
        </p:nvSpPr>
        <p:spPr>
          <a:xfrm>
            <a:off x="685800" y="1803425"/>
            <a:ext cx="7772400" cy="132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lt1"/>
              </a:buClr>
              <a:buFont typeface="PT Sans Caption"/>
              <a:buNone/>
              <a:defRPr b="1" i="0" sz="3600" u="none" cap="none" strike="noStrike">
                <a:solidFill>
                  <a:schemeClr val="lt1"/>
                </a:solidFill>
                <a:latin typeface="PT Sans Caption"/>
                <a:ea typeface="PT Sans Caption"/>
                <a:cs typeface="PT Sans Caption"/>
                <a:sym typeface="PT Sans Caption"/>
              </a:defRPr>
            </a:lvl1pPr>
            <a:lvl2pPr indent="0" lvl="1" rtl="0" algn="ctr">
              <a:spcBef>
                <a:spcPts val="0"/>
              </a:spcBef>
              <a:buClr>
                <a:schemeClr val="lt1"/>
              </a:buClr>
              <a:buFont typeface="PT Sans Caption"/>
              <a:buNone/>
              <a:defRPr b="1" sz="3600">
                <a:solidFill>
                  <a:schemeClr val="lt1"/>
                </a:solidFill>
                <a:latin typeface="PT Sans Caption"/>
                <a:ea typeface="PT Sans Caption"/>
                <a:cs typeface="PT Sans Caption"/>
                <a:sym typeface="PT Sans Caption"/>
              </a:defRPr>
            </a:lvl2pPr>
            <a:lvl3pPr indent="0" lvl="2" rtl="0" algn="ctr">
              <a:spcBef>
                <a:spcPts val="0"/>
              </a:spcBef>
              <a:buClr>
                <a:schemeClr val="lt1"/>
              </a:buClr>
              <a:buFont typeface="PT Sans Caption"/>
              <a:buNone/>
              <a:defRPr b="1" sz="3600">
                <a:solidFill>
                  <a:schemeClr val="lt1"/>
                </a:solidFill>
                <a:latin typeface="PT Sans Caption"/>
                <a:ea typeface="PT Sans Caption"/>
                <a:cs typeface="PT Sans Caption"/>
                <a:sym typeface="PT Sans Caption"/>
              </a:defRPr>
            </a:lvl3pPr>
            <a:lvl4pPr indent="0" lvl="3" rtl="0" algn="ctr">
              <a:spcBef>
                <a:spcPts val="0"/>
              </a:spcBef>
              <a:buClr>
                <a:schemeClr val="lt1"/>
              </a:buClr>
              <a:buFont typeface="PT Sans Caption"/>
              <a:buNone/>
              <a:defRPr b="1" sz="3600">
                <a:solidFill>
                  <a:schemeClr val="lt1"/>
                </a:solidFill>
                <a:latin typeface="PT Sans Caption"/>
                <a:ea typeface="PT Sans Caption"/>
                <a:cs typeface="PT Sans Caption"/>
                <a:sym typeface="PT Sans Caption"/>
              </a:defRPr>
            </a:lvl4pPr>
            <a:lvl5pPr indent="0" lvl="4" rtl="0" algn="ctr">
              <a:spcBef>
                <a:spcPts val="0"/>
              </a:spcBef>
              <a:buClr>
                <a:schemeClr val="lt1"/>
              </a:buClr>
              <a:buFont typeface="PT Sans Caption"/>
              <a:buNone/>
              <a:defRPr b="1" sz="3600">
                <a:solidFill>
                  <a:schemeClr val="lt1"/>
                </a:solidFill>
                <a:latin typeface="PT Sans Caption"/>
                <a:ea typeface="PT Sans Caption"/>
                <a:cs typeface="PT Sans Caption"/>
                <a:sym typeface="PT Sans Caption"/>
              </a:defRPr>
            </a:lvl5pPr>
            <a:lvl6pPr indent="0" lvl="5" rtl="0" algn="ctr">
              <a:spcBef>
                <a:spcPts val="0"/>
              </a:spcBef>
              <a:buClr>
                <a:schemeClr val="lt1"/>
              </a:buClr>
              <a:buFont typeface="PT Sans Caption"/>
              <a:buNone/>
              <a:defRPr b="1" sz="3600">
                <a:solidFill>
                  <a:schemeClr val="lt1"/>
                </a:solidFill>
                <a:latin typeface="PT Sans Caption"/>
                <a:ea typeface="PT Sans Caption"/>
                <a:cs typeface="PT Sans Caption"/>
                <a:sym typeface="PT Sans Caption"/>
              </a:defRPr>
            </a:lvl6pPr>
            <a:lvl7pPr indent="0" lvl="6" rtl="0" algn="ctr">
              <a:spcBef>
                <a:spcPts val="0"/>
              </a:spcBef>
              <a:buClr>
                <a:schemeClr val="lt1"/>
              </a:buClr>
              <a:buFont typeface="PT Sans Caption"/>
              <a:buNone/>
              <a:defRPr b="1" sz="3600">
                <a:solidFill>
                  <a:schemeClr val="lt1"/>
                </a:solidFill>
                <a:latin typeface="PT Sans Caption"/>
                <a:ea typeface="PT Sans Caption"/>
                <a:cs typeface="PT Sans Caption"/>
                <a:sym typeface="PT Sans Caption"/>
              </a:defRPr>
            </a:lvl7pPr>
            <a:lvl8pPr indent="0" lvl="7" rtl="0" algn="ctr">
              <a:spcBef>
                <a:spcPts val="0"/>
              </a:spcBef>
              <a:buClr>
                <a:schemeClr val="lt1"/>
              </a:buClr>
              <a:buFont typeface="PT Sans Caption"/>
              <a:buNone/>
              <a:defRPr b="1" sz="3600">
                <a:solidFill>
                  <a:schemeClr val="lt1"/>
                </a:solidFill>
                <a:latin typeface="PT Sans Caption"/>
                <a:ea typeface="PT Sans Caption"/>
                <a:cs typeface="PT Sans Caption"/>
                <a:sym typeface="PT Sans Caption"/>
              </a:defRPr>
            </a:lvl8pPr>
            <a:lvl9pPr indent="0" lvl="8" rtl="0" algn="ctr">
              <a:spcBef>
                <a:spcPts val="0"/>
              </a:spcBef>
              <a:buClr>
                <a:schemeClr val="lt1"/>
              </a:buClr>
              <a:buFont typeface="PT Sans Caption"/>
              <a:buNone/>
              <a:defRPr b="1" sz="3600">
                <a:solidFill>
                  <a:schemeClr val="lt1"/>
                </a:solidFill>
                <a:latin typeface="PT Sans Caption"/>
                <a:ea typeface="PT Sans Caption"/>
                <a:cs typeface="PT Sans Caption"/>
                <a:sym typeface="PT Sans Caption"/>
              </a:defRPr>
            </a:lvl9pPr>
          </a:lstStyle>
          <a:p/>
        </p:txBody>
      </p:sp>
      <p:sp>
        <p:nvSpPr>
          <p:cNvPr id="154" name="Shape 154"/>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Training">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Shape 21"/>
          <p:cNvSpPr txBox="1"/>
          <p:nvPr>
            <p:ph type="ctrTitle"/>
          </p:nvPr>
        </p:nvSpPr>
        <p:spPr>
          <a:xfrm>
            <a:off x="791975" y="1805300"/>
            <a:ext cx="7936800" cy="1322100"/>
          </a:xfrm>
          <a:prstGeom prst="rect">
            <a:avLst/>
          </a:prstGeom>
        </p:spPr>
        <p:txBody>
          <a:bodyPr anchorCtr="0" anchor="ctr" bIns="91425" lIns="91425" rIns="91425" tIns="91425"/>
          <a:lstStyle>
            <a:lvl1pPr lvl="0" rtl="0">
              <a:spcBef>
                <a:spcPts val="0"/>
              </a:spcBef>
              <a:buClr>
                <a:schemeClr val="lt1"/>
              </a:buClr>
              <a:buSzPct val="100000"/>
              <a:defRPr sz="3600">
                <a:solidFill>
                  <a:schemeClr val="lt1"/>
                </a:solidFill>
              </a:defRPr>
            </a:lvl1pPr>
            <a:lvl2pPr lvl="1" rtl="0">
              <a:spcBef>
                <a:spcPts val="0"/>
              </a:spcBef>
              <a:buClr>
                <a:schemeClr val="lt1"/>
              </a:buClr>
              <a:buSzPct val="100000"/>
              <a:defRPr sz="3600">
                <a:solidFill>
                  <a:schemeClr val="lt1"/>
                </a:solidFill>
              </a:defRPr>
            </a:lvl2pPr>
            <a:lvl3pPr lvl="2" rtl="0">
              <a:spcBef>
                <a:spcPts val="0"/>
              </a:spcBef>
              <a:buClr>
                <a:schemeClr val="lt1"/>
              </a:buClr>
              <a:buSzPct val="100000"/>
              <a:defRPr sz="3600">
                <a:solidFill>
                  <a:schemeClr val="lt1"/>
                </a:solidFill>
              </a:defRPr>
            </a:lvl3pPr>
            <a:lvl4pPr lvl="3" rtl="0">
              <a:spcBef>
                <a:spcPts val="0"/>
              </a:spcBef>
              <a:buClr>
                <a:schemeClr val="lt1"/>
              </a:buClr>
              <a:buSzPct val="100000"/>
              <a:defRPr sz="3600">
                <a:solidFill>
                  <a:schemeClr val="lt1"/>
                </a:solidFill>
              </a:defRPr>
            </a:lvl4pPr>
            <a:lvl5pPr lvl="4" rtl="0">
              <a:spcBef>
                <a:spcPts val="0"/>
              </a:spcBef>
              <a:buClr>
                <a:schemeClr val="lt1"/>
              </a:buClr>
              <a:buSzPct val="100000"/>
              <a:defRPr sz="3600">
                <a:solidFill>
                  <a:schemeClr val="lt1"/>
                </a:solidFill>
              </a:defRPr>
            </a:lvl5pPr>
            <a:lvl6pPr lvl="5" rtl="0">
              <a:spcBef>
                <a:spcPts val="0"/>
              </a:spcBef>
              <a:buClr>
                <a:schemeClr val="lt1"/>
              </a:buClr>
              <a:buSzPct val="100000"/>
              <a:defRPr sz="3600">
                <a:solidFill>
                  <a:schemeClr val="lt1"/>
                </a:solidFill>
              </a:defRPr>
            </a:lvl6pPr>
            <a:lvl7pPr lvl="6" rtl="0">
              <a:spcBef>
                <a:spcPts val="0"/>
              </a:spcBef>
              <a:buClr>
                <a:schemeClr val="lt1"/>
              </a:buClr>
              <a:buSzPct val="100000"/>
              <a:defRPr sz="3600">
                <a:solidFill>
                  <a:schemeClr val="lt1"/>
                </a:solidFill>
              </a:defRPr>
            </a:lvl7pPr>
            <a:lvl8pPr lvl="7" rtl="0">
              <a:spcBef>
                <a:spcPts val="0"/>
              </a:spcBef>
              <a:buClr>
                <a:schemeClr val="lt1"/>
              </a:buClr>
              <a:buSzPct val="100000"/>
              <a:defRPr sz="3600">
                <a:solidFill>
                  <a:schemeClr val="lt1"/>
                </a:solidFill>
              </a:defRPr>
            </a:lvl8pPr>
            <a:lvl9pPr lvl="8" rtl="0">
              <a:spcBef>
                <a:spcPts val="0"/>
              </a:spcBef>
              <a:buClr>
                <a:schemeClr val="lt1"/>
              </a:buClr>
              <a:buSzPct val="100000"/>
              <a:defRPr sz="3600">
                <a:solidFill>
                  <a:schemeClr val="lt1"/>
                </a:solidFill>
              </a:defRPr>
            </a:lvl9pPr>
          </a:lstStyle>
          <a:p/>
        </p:txBody>
      </p:sp>
      <p:sp>
        <p:nvSpPr>
          <p:cNvPr id="22" name="Shape 22"/>
          <p:cNvSpPr txBox="1"/>
          <p:nvPr>
            <p:ph idx="1" type="subTitle"/>
          </p:nvPr>
        </p:nvSpPr>
        <p:spPr>
          <a:xfrm>
            <a:off x="921625" y="3127353"/>
            <a:ext cx="7772400" cy="784800"/>
          </a:xfrm>
          <a:prstGeom prst="rect">
            <a:avLst/>
          </a:prstGeom>
        </p:spPr>
        <p:txBody>
          <a:bodyPr anchorCtr="0" anchor="ctr" bIns="91425" lIns="91425" rIns="91425" tIns="91425"/>
          <a:lstStyle>
            <a:lvl1pPr lvl="0" rtl="0">
              <a:spcBef>
                <a:spcPts val="0"/>
              </a:spcBef>
              <a:buClr>
                <a:schemeClr val="lt1"/>
              </a:buClr>
              <a:buSzPct val="100000"/>
              <a:buNone/>
              <a:defRPr sz="1800">
                <a:solidFill>
                  <a:schemeClr val="lt1"/>
                </a:solidFill>
              </a:defRPr>
            </a:lvl1pPr>
            <a:lvl2pPr lvl="1" rtl="0">
              <a:spcBef>
                <a:spcPts val="0"/>
              </a:spcBef>
              <a:buClr>
                <a:schemeClr val="lt1"/>
              </a:buClr>
              <a:buSzPct val="100000"/>
              <a:buNone/>
              <a:defRPr sz="1800">
                <a:solidFill>
                  <a:schemeClr val="lt1"/>
                </a:solidFill>
              </a:defRPr>
            </a:lvl2pPr>
            <a:lvl3pPr lvl="2" rtl="0">
              <a:spcBef>
                <a:spcPts val="0"/>
              </a:spcBef>
              <a:buClr>
                <a:schemeClr val="lt1"/>
              </a:buClr>
              <a:buSzPct val="100000"/>
              <a:buNone/>
              <a:defRPr sz="1800">
                <a:solidFill>
                  <a:schemeClr val="lt1"/>
                </a:solidFill>
              </a:defRPr>
            </a:lvl3pPr>
            <a:lvl4pPr lvl="3" rtl="0">
              <a:spcBef>
                <a:spcPts val="0"/>
              </a:spcBef>
              <a:buClr>
                <a:schemeClr val="lt1"/>
              </a:buClr>
              <a:buNone/>
              <a:defRPr>
                <a:solidFill>
                  <a:schemeClr val="lt1"/>
                </a:solidFill>
              </a:defRPr>
            </a:lvl4pPr>
            <a:lvl5pPr lvl="4" rtl="0">
              <a:spcBef>
                <a:spcPts val="0"/>
              </a:spcBef>
              <a:buClr>
                <a:schemeClr val="lt1"/>
              </a:buClr>
              <a:buNone/>
              <a:defRPr>
                <a:solidFill>
                  <a:schemeClr val="lt1"/>
                </a:solidFill>
              </a:defRPr>
            </a:lvl5pPr>
            <a:lvl6pPr lvl="5" rtl="0">
              <a:spcBef>
                <a:spcPts val="0"/>
              </a:spcBef>
              <a:buClr>
                <a:schemeClr val="lt1"/>
              </a:buClr>
              <a:buNone/>
              <a:defRPr>
                <a:solidFill>
                  <a:schemeClr val="lt1"/>
                </a:solidFill>
              </a:defRPr>
            </a:lvl6pPr>
            <a:lvl7pPr lvl="6" rtl="0">
              <a:spcBef>
                <a:spcPts val="0"/>
              </a:spcBef>
              <a:buClr>
                <a:schemeClr val="lt1"/>
              </a:buClr>
              <a:buNone/>
              <a:defRPr>
                <a:solidFill>
                  <a:schemeClr val="lt1"/>
                </a:solidFill>
              </a:defRPr>
            </a:lvl7pPr>
            <a:lvl8pPr lvl="7" rtl="0">
              <a:spcBef>
                <a:spcPts val="0"/>
              </a:spcBef>
              <a:buClr>
                <a:schemeClr val="lt1"/>
              </a:buClr>
              <a:buNone/>
              <a:defRPr>
                <a:solidFill>
                  <a:schemeClr val="lt1"/>
                </a:solidFill>
              </a:defRPr>
            </a:lvl8pPr>
            <a:lvl9pPr lvl="8" rtl="0">
              <a:spcBef>
                <a:spcPts val="0"/>
              </a:spcBef>
              <a:buClr>
                <a:schemeClr val="lt1"/>
              </a:buClr>
              <a:buNone/>
              <a:defRPr>
                <a:solidFill>
                  <a:schemeClr val="lt1"/>
                </a:solidFill>
              </a:defRPr>
            </a:lvl9pPr>
          </a:lstStyle>
          <a:p/>
        </p:txBody>
      </p:sp>
      <p:sp>
        <p:nvSpPr>
          <p:cNvPr id="23" name="Shape 23"/>
          <p:cNvSpPr/>
          <p:nvPr/>
        </p:nvSpPr>
        <p:spPr>
          <a:xfrm>
            <a:off x="880225" y="3127325"/>
            <a:ext cx="41400" cy="784800"/>
          </a:xfrm>
          <a:prstGeom prst="rect">
            <a:avLst/>
          </a:prstGeom>
          <a:solidFill>
            <a:srgbClr val="D42F1A"/>
          </a:solidFill>
          <a:ln>
            <a:noFill/>
          </a:ln>
        </p:spPr>
        <p:txBody>
          <a:bodyPr anchorCtr="0" anchor="ctr" bIns="91425" lIns="91425" rIns="91425" tIns="91425">
            <a:noAutofit/>
          </a:bodyPr>
          <a:lstStyle/>
          <a:p>
            <a:pPr lvl="0">
              <a:spcBef>
                <a:spcPts val="0"/>
              </a:spcBef>
              <a:buNone/>
            </a:pPr>
            <a:r>
              <a:t/>
            </a:r>
            <a:endParaRPr/>
          </a:p>
        </p:txBody>
      </p:sp>
      <p:sp>
        <p:nvSpPr>
          <p:cNvPr id="24" name="Shape 24"/>
          <p:cNvSpPr/>
          <p:nvPr/>
        </p:nvSpPr>
        <p:spPr>
          <a:xfrm>
            <a:off x="741900" y="4439300"/>
            <a:ext cx="1954200" cy="374100"/>
          </a:xfrm>
          <a:prstGeom prst="roundRect">
            <a:avLst>
              <a:gd fmla="val 16667" name="adj"/>
            </a:avLst>
          </a:prstGeom>
          <a:noFill/>
          <a:ln>
            <a:noFill/>
          </a:ln>
        </p:spPr>
        <p:txBody>
          <a:bodyPr anchorCtr="0" anchor="ctr" bIns="91425" lIns="91425" rIns="91425" tIns="91425">
            <a:noAutofit/>
          </a:bodyPr>
          <a:lstStyle/>
          <a:p>
            <a:pPr lvl="0" rtl="0" algn="ctr">
              <a:spcBef>
                <a:spcPts val="0"/>
              </a:spcBef>
              <a:buNone/>
            </a:pPr>
            <a:r>
              <a:rPr lang="en" sz="1100">
                <a:solidFill>
                  <a:srgbClr val="00B0FF"/>
                </a:solidFill>
                <a:latin typeface="PT Sans Caption"/>
                <a:ea typeface="PT Sans Caption"/>
                <a:cs typeface="PT Sans Caption"/>
                <a:sym typeface="PT Sans Caption"/>
              </a:rPr>
              <a:t>training.mirantis.com</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Express">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Shape 26"/>
          <p:cNvSpPr txBox="1"/>
          <p:nvPr>
            <p:ph idx="1" type="subTitle"/>
          </p:nvPr>
        </p:nvSpPr>
        <p:spPr>
          <a:xfrm>
            <a:off x="845425" y="3127353"/>
            <a:ext cx="7772400" cy="784800"/>
          </a:xfrm>
          <a:prstGeom prst="rect">
            <a:avLst/>
          </a:prstGeom>
        </p:spPr>
        <p:txBody>
          <a:bodyPr anchorCtr="0" anchor="ctr" bIns="91425" lIns="91425" rIns="91425" tIns="91425"/>
          <a:lstStyle>
            <a:lvl1pPr lvl="0" rtl="0">
              <a:spcBef>
                <a:spcPts val="0"/>
              </a:spcBef>
              <a:buClr>
                <a:schemeClr val="lt1"/>
              </a:buClr>
              <a:buSzPct val="100000"/>
              <a:buNone/>
              <a:defRPr sz="1800">
                <a:solidFill>
                  <a:schemeClr val="lt1"/>
                </a:solidFill>
              </a:defRPr>
            </a:lvl1pPr>
            <a:lvl2pPr lvl="1" rtl="0">
              <a:spcBef>
                <a:spcPts val="0"/>
              </a:spcBef>
              <a:buClr>
                <a:schemeClr val="lt1"/>
              </a:buClr>
              <a:buSzPct val="100000"/>
              <a:buNone/>
              <a:defRPr sz="1800">
                <a:solidFill>
                  <a:schemeClr val="lt1"/>
                </a:solidFill>
              </a:defRPr>
            </a:lvl2pPr>
            <a:lvl3pPr lvl="2" rtl="0">
              <a:spcBef>
                <a:spcPts val="0"/>
              </a:spcBef>
              <a:buClr>
                <a:schemeClr val="lt1"/>
              </a:buClr>
              <a:buSzPct val="100000"/>
              <a:buNone/>
              <a:defRPr sz="1800">
                <a:solidFill>
                  <a:schemeClr val="lt1"/>
                </a:solidFill>
              </a:defRPr>
            </a:lvl3pPr>
            <a:lvl4pPr lvl="3" rtl="0">
              <a:spcBef>
                <a:spcPts val="0"/>
              </a:spcBef>
              <a:buClr>
                <a:schemeClr val="lt1"/>
              </a:buClr>
              <a:buNone/>
              <a:defRPr>
                <a:solidFill>
                  <a:schemeClr val="lt1"/>
                </a:solidFill>
              </a:defRPr>
            </a:lvl4pPr>
            <a:lvl5pPr lvl="4" rtl="0">
              <a:spcBef>
                <a:spcPts val="0"/>
              </a:spcBef>
              <a:buClr>
                <a:schemeClr val="lt1"/>
              </a:buClr>
              <a:buNone/>
              <a:defRPr>
                <a:solidFill>
                  <a:schemeClr val="lt1"/>
                </a:solidFill>
              </a:defRPr>
            </a:lvl5pPr>
            <a:lvl6pPr lvl="5" rtl="0">
              <a:spcBef>
                <a:spcPts val="0"/>
              </a:spcBef>
              <a:buClr>
                <a:schemeClr val="lt1"/>
              </a:buClr>
              <a:buNone/>
              <a:defRPr>
                <a:solidFill>
                  <a:schemeClr val="lt1"/>
                </a:solidFill>
              </a:defRPr>
            </a:lvl6pPr>
            <a:lvl7pPr lvl="6" rtl="0">
              <a:spcBef>
                <a:spcPts val="0"/>
              </a:spcBef>
              <a:buClr>
                <a:schemeClr val="lt1"/>
              </a:buClr>
              <a:buNone/>
              <a:defRPr>
                <a:solidFill>
                  <a:schemeClr val="lt1"/>
                </a:solidFill>
              </a:defRPr>
            </a:lvl7pPr>
            <a:lvl8pPr lvl="7" rtl="0">
              <a:spcBef>
                <a:spcPts val="0"/>
              </a:spcBef>
              <a:buClr>
                <a:schemeClr val="lt1"/>
              </a:buClr>
              <a:buNone/>
              <a:defRPr>
                <a:solidFill>
                  <a:schemeClr val="lt1"/>
                </a:solidFill>
              </a:defRPr>
            </a:lvl8pPr>
            <a:lvl9pPr lvl="8" rtl="0">
              <a:spcBef>
                <a:spcPts val="0"/>
              </a:spcBef>
              <a:buClr>
                <a:schemeClr val="lt1"/>
              </a:buClr>
              <a:buNone/>
              <a:defRPr>
                <a:solidFill>
                  <a:schemeClr val="lt1"/>
                </a:solidFill>
              </a:defRPr>
            </a:lvl9pPr>
          </a:lstStyle>
          <a:p/>
        </p:txBody>
      </p:sp>
      <p:sp>
        <p:nvSpPr>
          <p:cNvPr id="27" name="Shape 27"/>
          <p:cNvSpPr/>
          <p:nvPr/>
        </p:nvSpPr>
        <p:spPr>
          <a:xfrm>
            <a:off x="804025" y="3127325"/>
            <a:ext cx="41400" cy="784800"/>
          </a:xfrm>
          <a:prstGeom prst="rect">
            <a:avLst/>
          </a:prstGeom>
          <a:solidFill>
            <a:srgbClr val="D42F1A"/>
          </a:solidFill>
          <a:ln>
            <a:noFill/>
          </a:ln>
        </p:spPr>
        <p:txBody>
          <a:bodyPr anchorCtr="0" anchor="ctr" bIns="91425" lIns="91425" rIns="91425" tIns="91425">
            <a:noAutofit/>
          </a:bodyPr>
          <a:lstStyle/>
          <a:p>
            <a:pPr lvl="0">
              <a:spcBef>
                <a:spcPts val="0"/>
              </a:spcBef>
              <a:buNone/>
            </a:pPr>
            <a:r>
              <a:t/>
            </a:r>
            <a:endParaRPr/>
          </a:p>
        </p:txBody>
      </p:sp>
      <p:sp>
        <p:nvSpPr>
          <p:cNvPr id="28" name="Shape 28"/>
          <p:cNvSpPr/>
          <p:nvPr/>
        </p:nvSpPr>
        <p:spPr>
          <a:xfrm>
            <a:off x="741900" y="4439300"/>
            <a:ext cx="1954200" cy="374100"/>
          </a:xfrm>
          <a:prstGeom prst="roundRect">
            <a:avLst>
              <a:gd fmla="val 16667" name="adj"/>
            </a:avLst>
          </a:prstGeom>
          <a:noFill/>
          <a:ln>
            <a:noFill/>
          </a:ln>
        </p:spPr>
        <p:txBody>
          <a:bodyPr anchorCtr="0" anchor="ctr" bIns="91425" lIns="91425" rIns="91425" tIns="91425">
            <a:noAutofit/>
          </a:bodyPr>
          <a:lstStyle/>
          <a:p>
            <a:pPr lvl="0" rtl="0" algn="ctr">
              <a:spcBef>
                <a:spcPts val="0"/>
              </a:spcBef>
              <a:buNone/>
            </a:pPr>
            <a:r>
              <a:rPr lang="en" sz="1100">
                <a:solidFill>
                  <a:srgbClr val="00B0FF"/>
                </a:solidFill>
                <a:latin typeface="PT Sans Caption"/>
                <a:ea typeface="PT Sans Caption"/>
                <a:cs typeface="PT Sans Caption"/>
                <a:sym typeface="PT Sans Caption"/>
              </a:rPr>
              <a:t>express.mirantis.com</a:t>
            </a:r>
          </a:p>
        </p:txBody>
      </p:sp>
      <p:sp>
        <p:nvSpPr>
          <p:cNvPr id="29" name="Shape 29"/>
          <p:cNvSpPr txBox="1"/>
          <p:nvPr>
            <p:ph type="ctrTitle"/>
          </p:nvPr>
        </p:nvSpPr>
        <p:spPr>
          <a:xfrm>
            <a:off x="715775" y="1583350"/>
            <a:ext cx="5504700" cy="1544100"/>
          </a:xfrm>
          <a:prstGeom prst="rect">
            <a:avLst/>
          </a:prstGeom>
        </p:spPr>
        <p:txBody>
          <a:bodyPr anchorCtr="0" anchor="ctr" bIns="91425" lIns="91425" rIns="91425" tIns="91425"/>
          <a:lstStyle>
            <a:lvl1pPr lvl="0" rtl="0">
              <a:spcBef>
                <a:spcPts val="0"/>
              </a:spcBef>
              <a:buClr>
                <a:schemeClr val="lt1"/>
              </a:buClr>
              <a:buSzPct val="100000"/>
              <a:defRPr sz="3600">
                <a:solidFill>
                  <a:schemeClr val="lt1"/>
                </a:solidFill>
              </a:defRPr>
            </a:lvl1pPr>
            <a:lvl2pPr lvl="1" rtl="0">
              <a:spcBef>
                <a:spcPts val="0"/>
              </a:spcBef>
              <a:buClr>
                <a:schemeClr val="lt1"/>
              </a:buClr>
              <a:buSzPct val="100000"/>
              <a:defRPr sz="3600">
                <a:solidFill>
                  <a:schemeClr val="lt1"/>
                </a:solidFill>
              </a:defRPr>
            </a:lvl2pPr>
            <a:lvl3pPr lvl="2" rtl="0">
              <a:spcBef>
                <a:spcPts val="0"/>
              </a:spcBef>
              <a:buClr>
                <a:schemeClr val="lt1"/>
              </a:buClr>
              <a:buSzPct val="100000"/>
              <a:defRPr sz="3600">
                <a:solidFill>
                  <a:schemeClr val="lt1"/>
                </a:solidFill>
              </a:defRPr>
            </a:lvl3pPr>
            <a:lvl4pPr lvl="3" rtl="0">
              <a:spcBef>
                <a:spcPts val="0"/>
              </a:spcBef>
              <a:buClr>
                <a:schemeClr val="lt1"/>
              </a:buClr>
              <a:buSzPct val="100000"/>
              <a:defRPr sz="3600">
                <a:solidFill>
                  <a:schemeClr val="lt1"/>
                </a:solidFill>
              </a:defRPr>
            </a:lvl4pPr>
            <a:lvl5pPr lvl="4" rtl="0">
              <a:spcBef>
                <a:spcPts val="0"/>
              </a:spcBef>
              <a:buClr>
                <a:schemeClr val="lt1"/>
              </a:buClr>
              <a:buSzPct val="100000"/>
              <a:defRPr sz="3600">
                <a:solidFill>
                  <a:schemeClr val="lt1"/>
                </a:solidFill>
              </a:defRPr>
            </a:lvl5pPr>
            <a:lvl6pPr lvl="5" rtl="0">
              <a:spcBef>
                <a:spcPts val="0"/>
              </a:spcBef>
              <a:buClr>
                <a:schemeClr val="lt1"/>
              </a:buClr>
              <a:buSzPct val="100000"/>
              <a:defRPr sz="3600">
                <a:solidFill>
                  <a:schemeClr val="lt1"/>
                </a:solidFill>
              </a:defRPr>
            </a:lvl6pPr>
            <a:lvl7pPr lvl="6" rtl="0">
              <a:spcBef>
                <a:spcPts val="0"/>
              </a:spcBef>
              <a:buClr>
                <a:schemeClr val="lt1"/>
              </a:buClr>
              <a:buSzPct val="100000"/>
              <a:defRPr sz="3600">
                <a:solidFill>
                  <a:schemeClr val="lt1"/>
                </a:solidFill>
              </a:defRPr>
            </a:lvl7pPr>
            <a:lvl8pPr lvl="7" rtl="0">
              <a:spcBef>
                <a:spcPts val="0"/>
              </a:spcBef>
              <a:buClr>
                <a:schemeClr val="lt1"/>
              </a:buClr>
              <a:buSzPct val="100000"/>
              <a:defRPr sz="3600">
                <a:solidFill>
                  <a:schemeClr val="lt1"/>
                </a:solidFill>
              </a:defRPr>
            </a:lvl8pPr>
            <a:lvl9pPr lvl="8" rtl="0">
              <a:spcBef>
                <a:spcPts val="0"/>
              </a:spcBef>
              <a:buClr>
                <a:schemeClr val="lt1"/>
              </a:buClr>
              <a:buSzPct val="100000"/>
              <a:defRPr sz="36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Shape 31"/>
          <p:cNvSpPr txBox="1"/>
          <p:nvPr>
            <p:ph idx="1" type="subTitle"/>
          </p:nvPr>
        </p:nvSpPr>
        <p:spPr>
          <a:xfrm>
            <a:off x="682225" y="3127350"/>
            <a:ext cx="7825800" cy="784800"/>
          </a:xfrm>
          <a:prstGeom prst="rect">
            <a:avLst/>
          </a:prstGeom>
        </p:spPr>
        <p:txBody>
          <a:bodyPr anchorCtr="0" anchor="ctr" bIns="91425" lIns="91425" rIns="91425" tIns="91425"/>
          <a:lstStyle>
            <a:lvl1pPr lvl="0" rtl="0" algn="ctr">
              <a:spcBef>
                <a:spcPts val="0"/>
              </a:spcBef>
              <a:buClr>
                <a:srgbClr val="95B3D7"/>
              </a:buClr>
              <a:buSzPct val="100000"/>
              <a:buNone/>
              <a:defRPr sz="1800">
                <a:solidFill>
                  <a:srgbClr val="95B3D7"/>
                </a:solidFill>
              </a:defRPr>
            </a:lvl1pPr>
            <a:lvl2pPr lvl="1" rtl="0" algn="ctr">
              <a:spcBef>
                <a:spcPts val="0"/>
              </a:spcBef>
              <a:buClr>
                <a:srgbClr val="95B3D7"/>
              </a:buClr>
              <a:buSzPct val="100000"/>
              <a:buNone/>
              <a:defRPr sz="1800">
                <a:solidFill>
                  <a:srgbClr val="95B3D7"/>
                </a:solidFill>
              </a:defRPr>
            </a:lvl2pPr>
            <a:lvl3pPr lvl="2" rtl="0" algn="ctr">
              <a:spcBef>
                <a:spcPts val="0"/>
              </a:spcBef>
              <a:buClr>
                <a:srgbClr val="95B3D7"/>
              </a:buClr>
              <a:buSzPct val="100000"/>
              <a:buNone/>
              <a:defRPr sz="1800">
                <a:solidFill>
                  <a:srgbClr val="95B3D7"/>
                </a:solidFill>
              </a:defRPr>
            </a:lvl3pPr>
            <a:lvl4pPr lvl="3" rtl="0" algn="ctr">
              <a:spcBef>
                <a:spcPts val="0"/>
              </a:spcBef>
              <a:buClr>
                <a:srgbClr val="95B3D7"/>
              </a:buClr>
              <a:buNone/>
              <a:defRPr>
                <a:solidFill>
                  <a:srgbClr val="95B3D7"/>
                </a:solidFill>
              </a:defRPr>
            </a:lvl4pPr>
            <a:lvl5pPr lvl="4" rtl="0" algn="ctr">
              <a:spcBef>
                <a:spcPts val="0"/>
              </a:spcBef>
              <a:buClr>
                <a:srgbClr val="95B3D7"/>
              </a:buClr>
              <a:buNone/>
              <a:defRPr>
                <a:solidFill>
                  <a:srgbClr val="95B3D7"/>
                </a:solidFill>
              </a:defRPr>
            </a:lvl5pPr>
            <a:lvl6pPr lvl="5" rtl="0" algn="ctr">
              <a:spcBef>
                <a:spcPts val="0"/>
              </a:spcBef>
              <a:buClr>
                <a:srgbClr val="95B3D7"/>
              </a:buClr>
              <a:buNone/>
              <a:defRPr>
                <a:solidFill>
                  <a:srgbClr val="95B3D7"/>
                </a:solidFill>
              </a:defRPr>
            </a:lvl6pPr>
            <a:lvl7pPr lvl="6" rtl="0" algn="ctr">
              <a:spcBef>
                <a:spcPts val="0"/>
              </a:spcBef>
              <a:buClr>
                <a:srgbClr val="95B3D7"/>
              </a:buClr>
              <a:buNone/>
              <a:defRPr>
                <a:solidFill>
                  <a:srgbClr val="95B3D7"/>
                </a:solidFill>
              </a:defRPr>
            </a:lvl7pPr>
            <a:lvl8pPr lvl="7" rtl="0" algn="ctr">
              <a:spcBef>
                <a:spcPts val="0"/>
              </a:spcBef>
              <a:buClr>
                <a:srgbClr val="95B3D7"/>
              </a:buClr>
              <a:buNone/>
              <a:defRPr>
                <a:solidFill>
                  <a:srgbClr val="95B3D7"/>
                </a:solidFill>
              </a:defRPr>
            </a:lvl8pPr>
            <a:lvl9pPr lvl="8" rtl="0" algn="ctr">
              <a:spcBef>
                <a:spcPts val="0"/>
              </a:spcBef>
              <a:buClr>
                <a:srgbClr val="95B3D7"/>
              </a:buClr>
              <a:buNone/>
              <a:defRPr>
                <a:solidFill>
                  <a:srgbClr val="95B3D7"/>
                </a:solidFill>
              </a:defRPr>
            </a:lvl9pPr>
          </a:lstStyle>
          <a:p/>
        </p:txBody>
      </p:sp>
      <p:sp>
        <p:nvSpPr>
          <p:cNvPr id="32" name="Shape 32"/>
          <p:cNvSpPr txBox="1"/>
          <p:nvPr>
            <p:ph type="ctrTitle"/>
          </p:nvPr>
        </p:nvSpPr>
        <p:spPr>
          <a:xfrm>
            <a:off x="682225" y="1805300"/>
            <a:ext cx="7825800" cy="1322100"/>
          </a:xfrm>
          <a:prstGeom prst="rect">
            <a:avLst/>
          </a:prstGeom>
        </p:spPr>
        <p:txBody>
          <a:bodyPr anchorCtr="0" anchor="ctr" bIns="91425" lIns="91425" rIns="91425" tIns="91425"/>
          <a:lstStyle>
            <a:lvl1pPr lvl="0" rtl="0" algn="ctr">
              <a:spcBef>
                <a:spcPts val="0"/>
              </a:spcBef>
              <a:buClr>
                <a:schemeClr val="lt1"/>
              </a:buClr>
              <a:buSzPct val="100000"/>
              <a:defRPr sz="3600">
                <a:solidFill>
                  <a:schemeClr val="lt1"/>
                </a:solidFill>
              </a:defRPr>
            </a:lvl1pPr>
            <a:lvl2pPr lvl="1" rtl="0" algn="ctr">
              <a:spcBef>
                <a:spcPts val="0"/>
              </a:spcBef>
              <a:buClr>
                <a:schemeClr val="lt1"/>
              </a:buClr>
              <a:buSzPct val="100000"/>
              <a:defRPr sz="3600">
                <a:solidFill>
                  <a:schemeClr val="lt1"/>
                </a:solidFill>
              </a:defRPr>
            </a:lvl2pPr>
            <a:lvl3pPr lvl="2" rtl="0" algn="ctr">
              <a:spcBef>
                <a:spcPts val="0"/>
              </a:spcBef>
              <a:buClr>
                <a:schemeClr val="lt1"/>
              </a:buClr>
              <a:buSzPct val="100000"/>
              <a:defRPr sz="3600">
                <a:solidFill>
                  <a:schemeClr val="lt1"/>
                </a:solidFill>
              </a:defRPr>
            </a:lvl3pPr>
            <a:lvl4pPr lvl="3" rtl="0" algn="ctr">
              <a:spcBef>
                <a:spcPts val="0"/>
              </a:spcBef>
              <a:buClr>
                <a:schemeClr val="lt1"/>
              </a:buClr>
              <a:buSzPct val="100000"/>
              <a:defRPr sz="3600">
                <a:solidFill>
                  <a:schemeClr val="lt1"/>
                </a:solidFill>
              </a:defRPr>
            </a:lvl4pPr>
            <a:lvl5pPr lvl="4" rtl="0" algn="ctr">
              <a:spcBef>
                <a:spcPts val="0"/>
              </a:spcBef>
              <a:buClr>
                <a:schemeClr val="lt1"/>
              </a:buClr>
              <a:buSzPct val="100000"/>
              <a:defRPr sz="3600">
                <a:solidFill>
                  <a:schemeClr val="lt1"/>
                </a:solidFill>
              </a:defRPr>
            </a:lvl5pPr>
            <a:lvl6pPr lvl="5" rtl="0" algn="ctr">
              <a:spcBef>
                <a:spcPts val="0"/>
              </a:spcBef>
              <a:buClr>
                <a:schemeClr val="lt1"/>
              </a:buClr>
              <a:buSzPct val="100000"/>
              <a:defRPr sz="3600">
                <a:solidFill>
                  <a:schemeClr val="lt1"/>
                </a:solidFill>
              </a:defRPr>
            </a:lvl6pPr>
            <a:lvl7pPr lvl="6" rtl="0" algn="ctr">
              <a:spcBef>
                <a:spcPts val="0"/>
              </a:spcBef>
              <a:buClr>
                <a:schemeClr val="lt1"/>
              </a:buClr>
              <a:buSzPct val="100000"/>
              <a:defRPr sz="3600">
                <a:solidFill>
                  <a:schemeClr val="lt1"/>
                </a:solidFill>
              </a:defRPr>
            </a:lvl7pPr>
            <a:lvl8pPr lvl="7" rtl="0" algn="ctr">
              <a:spcBef>
                <a:spcPts val="0"/>
              </a:spcBef>
              <a:buClr>
                <a:schemeClr val="lt1"/>
              </a:buClr>
              <a:buSzPct val="100000"/>
              <a:defRPr sz="3600">
                <a:solidFill>
                  <a:schemeClr val="lt1"/>
                </a:solidFill>
              </a:defRPr>
            </a:lvl8pPr>
            <a:lvl9pPr lvl="8" rtl="0" algn="ctr">
              <a:spcBef>
                <a:spcPts val="0"/>
              </a:spcBef>
              <a:buClr>
                <a:schemeClr val="lt1"/>
              </a:buClr>
              <a:buSzPct val="100000"/>
              <a:defRPr sz="36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Shape 34"/>
          <p:cNvSpPr txBox="1"/>
          <p:nvPr>
            <p:ph type="title"/>
          </p:nvPr>
        </p:nvSpPr>
        <p:spPr>
          <a:xfrm>
            <a:off x="80275" y="0"/>
            <a:ext cx="8039700" cy="9498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35" name="Shape 35"/>
          <p:cNvSpPr txBox="1"/>
          <p:nvPr>
            <p:ph idx="1" type="body"/>
          </p:nvPr>
        </p:nvSpPr>
        <p:spPr>
          <a:xfrm>
            <a:off x="457200" y="1200150"/>
            <a:ext cx="8229600" cy="3725700"/>
          </a:xfrm>
          <a:prstGeom prst="rect">
            <a:avLst/>
          </a:prstGeom>
        </p:spPr>
        <p:txBody>
          <a:bodyPr anchorCtr="0" anchor="t" bIns="91425" lIns="91425" rIns="91425" tIns="91425"/>
          <a:lstStyle>
            <a:lvl1pPr lvl="0">
              <a:lnSpc>
                <a:spcPct val="100000"/>
              </a:lnSpc>
              <a:spcBef>
                <a:spcPts val="0"/>
              </a:spcBef>
              <a:spcAft>
                <a:spcPts val="600"/>
              </a:spcAft>
              <a:buClr>
                <a:srgbClr val="D42F1A"/>
              </a:buClr>
              <a:buSzPct val="100000"/>
              <a:defRPr sz="2400">
                <a:solidFill>
                  <a:srgbClr val="000000"/>
                </a:solidFill>
              </a:defRPr>
            </a:lvl1pPr>
            <a:lvl2pPr lvl="1">
              <a:lnSpc>
                <a:spcPct val="100000"/>
              </a:lnSpc>
              <a:spcBef>
                <a:spcPts val="0"/>
              </a:spcBef>
              <a:spcAft>
                <a:spcPts val="600"/>
              </a:spcAft>
              <a:buClr>
                <a:srgbClr val="0070C0"/>
              </a:buClr>
              <a:buSzPct val="100000"/>
              <a:buChar char="●"/>
              <a:defRPr sz="2000"/>
            </a:lvl2pPr>
            <a:lvl3pPr lvl="2">
              <a:lnSpc>
                <a:spcPct val="100000"/>
              </a:lnSpc>
              <a:spcBef>
                <a:spcPts val="0"/>
              </a:spcBef>
              <a:spcAft>
                <a:spcPts val="600"/>
              </a:spcAft>
              <a:buSzPct val="100000"/>
              <a:defRPr sz="1800"/>
            </a:lvl3pPr>
            <a:lvl4pPr lvl="3">
              <a:lnSpc>
                <a:spcPct val="100000"/>
              </a:lnSpc>
              <a:spcBef>
                <a:spcPts val="0"/>
              </a:spcBef>
              <a:spcAft>
                <a:spcPts val="600"/>
              </a:spcAft>
              <a:buSzPct val="100000"/>
              <a:defRPr sz="1600"/>
            </a:lvl4pPr>
            <a:lvl5pPr lvl="4">
              <a:lnSpc>
                <a:spcPct val="100000"/>
              </a:lnSpc>
              <a:spcBef>
                <a:spcPts val="0"/>
              </a:spcBef>
              <a:spcAft>
                <a:spcPts val="600"/>
              </a:spcAft>
              <a:buSzPct val="100000"/>
              <a:defRPr sz="1600"/>
            </a:lvl5pPr>
            <a:lvl6pPr lvl="5">
              <a:lnSpc>
                <a:spcPct val="100000"/>
              </a:lnSpc>
              <a:spcBef>
                <a:spcPts val="0"/>
              </a:spcBef>
              <a:spcAft>
                <a:spcPts val="600"/>
              </a:spcAft>
              <a:buSzPct val="100000"/>
              <a:defRPr sz="1400"/>
            </a:lvl6pPr>
            <a:lvl7pPr lvl="6">
              <a:lnSpc>
                <a:spcPct val="100000"/>
              </a:lnSpc>
              <a:spcBef>
                <a:spcPts val="0"/>
              </a:spcBef>
              <a:spcAft>
                <a:spcPts val="600"/>
              </a:spcAft>
              <a:buSzPct val="100000"/>
              <a:defRPr sz="1400"/>
            </a:lvl7pPr>
            <a:lvl8pPr lvl="7">
              <a:lnSpc>
                <a:spcPct val="100000"/>
              </a:lnSpc>
              <a:spcBef>
                <a:spcPts val="0"/>
              </a:spcBef>
              <a:spcAft>
                <a:spcPts val="600"/>
              </a:spcAft>
              <a:buSzPct val="100000"/>
              <a:defRPr sz="1400"/>
            </a:lvl8pPr>
            <a:lvl9pPr lvl="8">
              <a:lnSpc>
                <a:spcPct val="100000"/>
              </a:lnSpc>
              <a:spcBef>
                <a:spcPts val="0"/>
              </a:spcBef>
              <a:spcAft>
                <a:spcPts val="600"/>
              </a:spcAft>
              <a:buSzPct val="100000"/>
              <a:defRPr sz="1200"/>
            </a:lvl9pPr>
          </a:lstStyle>
          <a:p/>
        </p:txBody>
      </p:sp>
      <p:sp>
        <p:nvSpPr>
          <p:cNvPr id="36" name="Shape 36"/>
          <p:cNvSpPr txBox="1"/>
          <p:nvPr>
            <p:ph idx="12" type="sldNum"/>
          </p:nvPr>
        </p:nvSpPr>
        <p:spPr>
          <a:xfrm>
            <a:off x="8563150" y="4866825"/>
            <a:ext cx="548700" cy="2532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Shape 38"/>
          <p:cNvSpPr txBox="1"/>
          <p:nvPr>
            <p:ph type="title"/>
          </p:nvPr>
        </p:nvSpPr>
        <p:spPr>
          <a:xfrm>
            <a:off x="88675" y="0"/>
            <a:ext cx="8006700" cy="950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9" name="Shape 39"/>
          <p:cNvSpPr txBox="1"/>
          <p:nvPr>
            <p:ph idx="1" type="body"/>
          </p:nvPr>
        </p:nvSpPr>
        <p:spPr>
          <a:xfrm>
            <a:off x="457200" y="1200150"/>
            <a:ext cx="3994500" cy="3725700"/>
          </a:xfrm>
          <a:prstGeom prst="rect">
            <a:avLst/>
          </a:prstGeom>
        </p:spPr>
        <p:txBody>
          <a:bodyPr anchorCtr="0" anchor="t" bIns="91425" lIns="91425" rIns="91425" tIns="91425"/>
          <a:lstStyle>
            <a:lvl1pPr lvl="0" rtl="0">
              <a:lnSpc>
                <a:spcPct val="100000"/>
              </a:lnSpc>
              <a:spcBef>
                <a:spcPts val="0"/>
              </a:spcBef>
              <a:spcAft>
                <a:spcPts val="600"/>
              </a:spcAft>
              <a:buClr>
                <a:srgbClr val="D42F1A"/>
              </a:buClr>
              <a:buSzPct val="100000"/>
              <a:defRPr sz="2400">
                <a:solidFill>
                  <a:schemeClr val="dk1"/>
                </a:solidFill>
              </a:defRPr>
            </a:lvl1pPr>
            <a:lvl2pPr lvl="1">
              <a:lnSpc>
                <a:spcPct val="100000"/>
              </a:lnSpc>
              <a:spcBef>
                <a:spcPts val="0"/>
              </a:spcBef>
              <a:spcAft>
                <a:spcPts val="600"/>
              </a:spcAft>
              <a:buClr>
                <a:srgbClr val="0070C0"/>
              </a:buClr>
              <a:buSzPct val="100000"/>
              <a:buChar char="●"/>
              <a:defRPr sz="2000"/>
            </a:lvl2pPr>
            <a:lvl3pPr lvl="2">
              <a:lnSpc>
                <a:spcPct val="100000"/>
              </a:lnSpc>
              <a:spcBef>
                <a:spcPts val="0"/>
              </a:spcBef>
              <a:spcAft>
                <a:spcPts val="600"/>
              </a:spcAft>
              <a:buSzPct val="100000"/>
              <a:defRPr sz="1800"/>
            </a:lvl3pPr>
            <a:lvl4pPr lvl="3">
              <a:lnSpc>
                <a:spcPct val="100000"/>
              </a:lnSpc>
              <a:spcBef>
                <a:spcPts val="0"/>
              </a:spcBef>
              <a:spcAft>
                <a:spcPts val="600"/>
              </a:spcAft>
              <a:buSzPct val="100000"/>
              <a:defRPr sz="1600"/>
            </a:lvl4pPr>
            <a:lvl5pPr lvl="4">
              <a:lnSpc>
                <a:spcPct val="100000"/>
              </a:lnSpc>
              <a:spcBef>
                <a:spcPts val="0"/>
              </a:spcBef>
              <a:spcAft>
                <a:spcPts val="600"/>
              </a:spcAft>
              <a:buSzPct val="100000"/>
              <a:defRPr sz="1600"/>
            </a:lvl5pPr>
            <a:lvl6pPr lvl="5">
              <a:lnSpc>
                <a:spcPct val="100000"/>
              </a:lnSpc>
              <a:spcBef>
                <a:spcPts val="0"/>
              </a:spcBef>
              <a:spcAft>
                <a:spcPts val="600"/>
              </a:spcAft>
              <a:buSzPct val="100000"/>
              <a:defRPr sz="1400"/>
            </a:lvl6pPr>
            <a:lvl7pPr lvl="6">
              <a:lnSpc>
                <a:spcPct val="100000"/>
              </a:lnSpc>
              <a:spcBef>
                <a:spcPts val="0"/>
              </a:spcBef>
              <a:spcAft>
                <a:spcPts val="600"/>
              </a:spcAft>
              <a:buSzPct val="100000"/>
              <a:defRPr sz="1400"/>
            </a:lvl7pPr>
            <a:lvl8pPr lvl="7">
              <a:lnSpc>
                <a:spcPct val="100000"/>
              </a:lnSpc>
              <a:spcBef>
                <a:spcPts val="0"/>
              </a:spcBef>
              <a:spcAft>
                <a:spcPts val="600"/>
              </a:spcAft>
              <a:buSzPct val="100000"/>
              <a:defRPr sz="1400"/>
            </a:lvl8pPr>
            <a:lvl9pPr lvl="8">
              <a:lnSpc>
                <a:spcPct val="100000"/>
              </a:lnSpc>
              <a:spcBef>
                <a:spcPts val="0"/>
              </a:spcBef>
              <a:spcAft>
                <a:spcPts val="600"/>
              </a:spcAft>
              <a:buSzPct val="100000"/>
              <a:defRPr sz="1200"/>
            </a:lvl9pPr>
          </a:lstStyle>
          <a:p/>
        </p:txBody>
      </p:sp>
      <p:sp>
        <p:nvSpPr>
          <p:cNvPr id="40" name="Shape 40"/>
          <p:cNvSpPr txBox="1"/>
          <p:nvPr>
            <p:ph idx="2" type="body"/>
          </p:nvPr>
        </p:nvSpPr>
        <p:spPr>
          <a:xfrm>
            <a:off x="4692273" y="1200150"/>
            <a:ext cx="3994500" cy="3725700"/>
          </a:xfrm>
          <a:prstGeom prst="rect">
            <a:avLst/>
          </a:prstGeom>
        </p:spPr>
        <p:txBody>
          <a:bodyPr anchorCtr="0" anchor="t" bIns="91425" lIns="91425" rIns="91425" tIns="91425"/>
          <a:lstStyle>
            <a:lvl1pPr lvl="0">
              <a:lnSpc>
                <a:spcPct val="100000"/>
              </a:lnSpc>
              <a:spcBef>
                <a:spcPts val="0"/>
              </a:spcBef>
              <a:spcAft>
                <a:spcPts val="600"/>
              </a:spcAft>
              <a:buClr>
                <a:srgbClr val="D42F1A"/>
              </a:buClr>
              <a:buSzPct val="100000"/>
              <a:defRPr sz="2400">
                <a:solidFill>
                  <a:srgbClr val="000000"/>
                </a:solidFill>
              </a:defRPr>
            </a:lvl1pPr>
            <a:lvl2pPr lvl="1">
              <a:lnSpc>
                <a:spcPct val="100000"/>
              </a:lnSpc>
              <a:spcBef>
                <a:spcPts val="0"/>
              </a:spcBef>
              <a:spcAft>
                <a:spcPts val="600"/>
              </a:spcAft>
              <a:buClr>
                <a:srgbClr val="0070C0"/>
              </a:buClr>
              <a:buSzPct val="100000"/>
              <a:buChar char="●"/>
              <a:defRPr sz="1800"/>
            </a:lvl2pPr>
            <a:lvl3pPr lvl="2">
              <a:lnSpc>
                <a:spcPct val="100000"/>
              </a:lnSpc>
              <a:spcBef>
                <a:spcPts val="0"/>
              </a:spcBef>
              <a:spcAft>
                <a:spcPts val="600"/>
              </a:spcAft>
              <a:buSzPct val="100000"/>
              <a:defRPr sz="1600"/>
            </a:lvl3pPr>
            <a:lvl4pPr lvl="3">
              <a:lnSpc>
                <a:spcPct val="100000"/>
              </a:lnSpc>
              <a:spcBef>
                <a:spcPts val="0"/>
              </a:spcBef>
              <a:spcAft>
                <a:spcPts val="600"/>
              </a:spcAft>
              <a:buSzPct val="100000"/>
              <a:defRPr sz="1600"/>
            </a:lvl4pPr>
            <a:lvl5pPr lvl="4">
              <a:lnSpc>
                <a:spcPct val="100000"/>
              </a:lnSpc>
              <a:spcBef>
                <a:spcPts val="0"/>
              </a:spcBef>
              <a:spcAft>
                <a:spcPts val="600"/>
              </a:spcAft>
              <a:buSzPct val="100000"/>
              <a:defRPr sz="1600"/>
            </a:lvl5pPr>
            <a:lvl6pPr lvl="5">
              <a:lnSpc>
                <a:spcPct val="100000"/>
              </a:lnSpc>
              <a:spcBef>
                <a:spcPts val="0"/>
              </a:spcBef>
              <a:spcAft>
                <a:spcPts val="600"/>
              </a:spcAft>
              <a:buSzPct val="100000"/>
              <a:defRPr sz="1400"/>
            </a:lvl6pPr>
            <a:lvl7pPr lvl="6">
              <a:lnSpc>
                <a:spcPct val="100000"/>
              </a:lnSpc>
              <a:spcBef>
                <a:spcPts val="0"/>
              </a:spcBef>
              <a:spcAft>
                <a:spcPts val="600"/>
              </a:spcAft>
              <a:buSzPct val="100000"/>
              <a:defRPr sz="1400"/>
            </a:lvl7pPr>
            <a:lvl8pPr lvl="7">
              <a:lnSpc>
                <a:spcPct val="100000"/>
              </a:lnSpc>
              <a:spcBef>
                <a:spcPts val="0"/>
              </a:spcBef>
              <a:spcAft>
                <a:spcPts val="600"/>
              </a:spcAft>
              <a:buSzPct val="100000"/>
              <a:defRPr sz="1400"/>
            </a:lvl8pPr>
            <a:lvl9pPr lvl="8">
              <a:lnSpc>
                <a:spcPct val="100000"/>
              </a:lnSpc>
              <a:spcBef>
                <a:spcPts val="0"/>
              </a:spcBef>
              <a:spcAft>
                <a:spcPts val="600"/>
              </a:spcAft>
              <a:buSzPct val="100000"/>
              <a:defRPr sz="1200"/>
            </a:lvl9pPr>
          </a:lstStyle>
          <a:p/>
        </p:txBody>
      </p:sp>
      <p:sp>
        <p:nvSpPr>
          <p:cNvPr id="41" name="Shape 41"/>
          <p:cNvSpPr txBox="1"/>
          <p:nvPr>
            <p:ph idx="12" type="sldNum"/>
          </p:nvPr>
        </p:nvSpPr>
        <p:spPr>
          <a:xfrm>
            <a:off x="8563150" y="4866825"/>
            <a:ext cx="548700" cy="2532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2" name="Shape 42"/>
        <p:cNvGrpSpPr/>
        <p:nvPr/>
      </p:nvGrpSpPr>
      <p:grpSpPr>
        <a:xfrm>
          <a:off x="0" y="0"/>
          <a:ext cx="0" cy="0"/>
          <a:chOff x="0" y="0"/>
          <a:chExt cx="0" cy="0"/>
        </a:xfrm>
      </p:grpSpPr>
      <p:sp>
        <p:nvSpPr>
          <p:cNvPr id="43" name="Shape 43"/>
          <p:cNvSpPr txBox="1"/>
          <p:nvPr>
            <p:ph type="title"/>
          </p:nvPr>
        </p:nvSpPr>
        <p:spPr>
          <a:xfrm>
            <a:off x="89800" y="0"/>
            <a:ext cx="9022200" cy="9564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4" name="Shape 44"/>
          <p:cNvSpPr txBox="1"/>
          <p:nvPr>
            <p:ph idx="12" type="sldNum"/>
          </p:nvPr>
        </p:nvSpPr>
        <p:spPr>
          <a:xfrm>
            <a:off x="8563150" y="4866825"/>
            <a:ext cx="548700" cy="2532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457200" y="4406309"/>
            <a:ext cx="8229600" cy="519600"/>
          </a:xfrm>
          <a:prstGeom prst="rect">
            <a:avLst/>
          </a:prstGeom>
        </p:spPr>
        <p:txBody>
          <a:bodyPr anchorCtr="0" anchor="t" bIns="91425" lIns="91425" rIns="91425" tIns="91425"/>
          <a:lstStyle>
            <a:lvl1pPr lvl="0" algn="ctr">
              <a:spcBef>
                <a:spcPts val="360"/>
              </a:spcBef>
              <a:buClr>
                <a:srgbClr val="5E6470"/>
              </a:buClr>
              <a:buSzPct val="100000"/>
              <a:buNone/>
              <a:defRPr i="1" sz="1800">
                <a:solidFill>
                  <a:srgbClr val="5E6470"/>
                </a:solidFill>
              </a:defRPr>
            </a:lvl1pPr>
          </a:lstStyle>
          <a:p/>
        </p:txBody>
      </p:sp>
      <p:sp>
        <p:nvSpPr>
          <p:cNvPr id="47" name="Shape 47"/>
          <p:cNvSpPr txBox="1"/>
          <p:nvPr>
            <p:ph idx="12" type="sldNum"/>
          </p:nvPr>
        </p:nvSpPr>
        <p:spPr>
          <a:xfrm>
            <a:off x="8563150" y="4866825"/>
            <a:ext cx="548700" cy="2532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theme" Target="../theme/theme3.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8"/>
            <a:ext cx="8229600" cy="857400"/>
          </a:xfrm>
          <a:prstGeom prst="rect">
            <a:avLst/>
          </a:prstGeom>
          <a:noFill/>
          <a:ln>
            <a:noFill/>
          </a:ln>
        </p:spPr>
        <p:txBody>
          <a:bodyPr anchorCtr="0" anchor="ctr" bIns="91425" lIns="91425" rIns="91425" tIns="91425"/>
          <a:lstStyle>
            <a:lvl1pPr lvl="0">
              <a:spcBef>
                <a:spcPts val="0"/>
              </a:spcBef>
              <a:buClr>
                <a:schemeClr val="dk1"/>
              </a:buClr>
              <a:buSzPct val="100000"/>
              <a:buFont typeface="PT Sans Caption"/>
              <a:buNone/>
              <a:defRPr b="1" sz="2400">
                <a:solidFill>
                  <a:schemeClr val="dk1"/>
                </a:solidFill>
                <a:latin typeface="PT Sans Caption"/>
                <a:ea typeface="PT Sans Caption"/>
                <a:cs typeface="PT Sans Caption"/>
                <a:sym typeface="PT Sans Caption"/>
              </a:defRPr>
            </a:lvl1pPr>
            <a:lvl2pPr lvl="1">
              <a:spcBef>
                <a:spcPts val="0"/>
              </a:spcBef>
              <a:buClr>
                <a:schemeClr val="dk1"/>
              </a:buClr>
              <a:buSzPct val="100000"/>
              <a:buFont typeface="PT Sans Caption"/>
              <a:buNone/>
              <a:defRPr b="1" sz="2400">
                <a:solidFill>
                  <a:schemeClr val="dk1"/>
                </a:solidFill>
                <a:latin typeface="PT Sans Caption"/>
                <a:ea typeface="PT Sans Caption"/>
                <a:cs typeface="PT Sans Caption"/>
                <a:sym typeface="PT Sans Caption"/>
              </a:defRPr>
            </a:lvl2pPr>
            <a:lvl3pPr lvl="2">
              <a:spcBef>
                <a:spcPts val="0"/>
              </a:spcBef>
              <a:buClr>
                <a:schemeClr val="dk1"/>
              </a:buClr>
              <a:buSzPct val="100000"/>
              <a:buFont typeface="PT Sans Caption"/>
              <a:buNone/>
              <a:defRPr b="1" sz="2400">
                <a:solidFill>
                  <a:schemeClr val="dk1"/>
                </a:solidFill>
                <a:latin typeface="PT Sans Caption"/>
                <a:ea typeface="PT Sans Caption"/>
                <a:cs typeface="PT Sans Caption"/>
                <a:sym typeface="PT Sans Caption"/>
              </a:defRPr>
            </a:lvl3pPr>
            <a:lvl4pPr lvl="3">
              <a:spcBef>
                <a:spcPts val="0"/>
              </a:spcBef>
              <a:buClr>
                <a:schemeClr val="dk1"/>
              </a:buClr>
              <a:buSzPct val="100000"/>
              <a:buFont typeface="PT Sans Caption"/>
              <a:buNone/>
              <a:defRPr b="1" sz="2400">
                <a:solidFill>
                  <a:schemeClr val="dk1"/>
                </a:solidFill>
                <a:latin typeface="PT Sans Caption"/>
                <a:ea typeface="PT Sans Caption"/>
                <a:cs typeface="PT Sans Caption"/>
                <a:sym typeface="PT Sans Caption"/>
              </a:defRPr>
            </a:lvl4pPr>
            <a:lvl5pPr lvl="4">
              <a:spcBef>
                <a:spcPts val="0"/>
              </a:spcBef>
              <a:buClr>
                <a:schemeClr val="dk1"/>
              </a:buClr>
              <a:buSzPct val="100000"/>
              <a:buFont typeface="PT Sans Caption"/>
              <a:buNone/>
              <a:defRPr b="1" sz="2400">
                <a:solidFill>
                  <a:schemeClr val="dk1"/>
                </a:solidFill>
                <a:latin typeface="PT Sans Caption"/>
                <a:ea typeface="PT Sans Caption"/>
                <a:cs typeface="PT Sans Caption"/>
                <a:sym typeface="PT Sans Caption"/>
              </a:defRPr>
            </a:lvl5pPr>
            <a:lvl6pPr lvl="5">
              <a:spcBef>
                <a:spcPts val="0"/>
              </a:spcBef>
              <a:buClr>
                <a:schemeClr val="dk1"/>
              </a:buClr>
              <a:buSzPct val="100000"/>
              <a:buFont typeface="PT Sans Caption"/>
              <a:buNone/>
              <a:defRPr b="1" sz="2400">
                <a:solidFill>
                  <a:schemeClr val="dk1"/>
                </a:solidFill>
                <a:latin typeface="PT Sans Caption"/>
                <a:ea typeface="PT Sans Caption"/>
                <a:cs typeface="PT Sans Caption"/>
                <a:sym typeface="PT Sans Caption"/>
              </a:defRPr>
            </a:lvl6pPr>
            <a:lvl7pPr lvl="6">
              <a:spcBef>
                <a:spcPts val="0"/>
              </a:spcBef>
              <a:buClr>
                <a:schemeClr val="dk1"/>
              </a:buClr>
              <a:buSzPct val="100000"/>
              <a:buFont typeface="PT Sans Caption"/>
              <a:buNone/>
              <a:defRPr b="1" sz="2400">
                <a:solidFill>
                  <a:schemeClr val="dk1"/>
                </a:solidFill>
                <a:latin typeface="PT Sans Caption"/>
                <a:ea typeface="PT Sans Caption"/>
                <a:cs typeface="PT Sans Caption"/>
                <a:sym typeface="PT Sans Caption"/>
              </a:defRPr>
            </a:lvl7pPr>
            <a:lvl8pPr lvl="7">
              <a:spcBef>
                <a:spcPts val="0"/>
              </a:spcBef>
              <a:buClr>
                <a:schemeClr val="dk1"/>
              </a:buClr>
              <a:buSzPct val="100000"/>
              <a:buFont typeface="PT Sans Caption"/>
              <a:buNone/>
              <a:defRPr b="1" sz="2400">
                <a:solidFill>
                  <a:schemeClr val="dk1"/>
                </a:solidFill>
                <a:latin typeface="PT Sans Caption"/>
                <a:ea typeface="PT Sans Caption"/>
                <a:cs typeface="PT Sans Caption"/>
                <a:sym typeface="PT Sans Caption"/>
              </a:defRPr>
            </a:lvl8pPr>
            <a:lvl9pPr lvl="8">
              <a:spcBef>
                <a:spcPts val="0"/>
              </a:spcBef>
              <a:buClr>
                <a:schemeClr val="dk1"/>
              </a:buClr>
              <a:buSzPct val="100000"/>
              <a:buFont typeface="PT Sans Caption"/>
              <a:buNone/>
              <a:defRPr b="1" sz="2400">
                <a:solidFill>
                  <a:schemeClr val="dk1"/>
                </a:solidFill>
                <a:latin typeface="PT Sans Caption"/>
                <a:ea typeface="PT Sans Caption"/>
                <a:cs typeface="PT Sans Caption"/>
                <a:sym typeface="PT Sans Caption"/>
              </a:defRPr>
            </a:lvl9pPr>
          </a:lstStyle>
          <a:p/>
        </p:txBody>
      </p:sp>
      <p:sp>
        <p:nvSpPr>
          <p:cNvPr id="7" name="Shape 7"/>
          <p:cNvSpPr txBox="1"/>
          <p:nvPr>
            <p:ph idx="1" type="body"/>
          </p:nvPr>
        </p:nvSpPr>
        <p:spPr>
          <a:xfrm>
            <a:off x="457200" y="1200150"/>
            <a:ext cx="8229600" cy="3725700"/>
          </a:xfrm>
          <a:prstGeom prst="rect">
            <a:avLst/>
          </a:prstGeom>
          <a:noFill/>
          <a:ln>
            <a:noFill/>
          </a:ln>
        </p:spPr>
        <p:txBody>
          <a:bodyPr anchorCtr="0" anchor="t" bIns="91425" lIns="91425" rIns="91425" tIns="91425"/>
          <a:lstStyle>
            <a:lvl1pPr lvl="0">
              <a:spcBef>
                <a:spcPts val="600"/>
              </a:spcBef>
              <a:buClr>
                <a:srgbClr val="41454D"/>
              </a:buClr>
              <a:buSzPct val="100000"/>
              <a:buFont typeface="PT Sans"/>
              <a:defRPr sz="3000">
                <a:solidFill>
                  <a:srgbClr val="41454D"/>
                </a:solidFill>
                <a:latin typeface="PT Sans"/>
                <a:ea typeface="PT Sans"/>
                <a:cs typeface="PT Sans"/>
                <a:sym typeface="PT Sans"/>
              </a:defRPr>
            </a:lvl1pPr>
            <a:lvl2pPr lvl="1">
              <a:spcBef>
                <a:spcPts val="480"/>
              </a:spcBef>
              <a:buClr>
                <a:srgbClr val="41454D"/>
              </a:buClr>
              <a:buSzPct val="100000"/>
              <a:buFont typeface="PT Sans"/>
              <a:defRPr sz="2400">
                <a:solidFill>
                  <a:srgbClr val="41454D"/>
                </a:solidFill>
                <a:latin typeface="PT Sans"/>
                <a:ea typeface="PT Sans"/>
                <a:cs typeface="PT Sans"/>
                <a:sym typeface="PT Sans"/>
              </a:defRPr>
            </a:lvl2pPr>
            <a:lvl3pPr lvl="2">
              <a:spcBef>
                <a:spcPts val="480"/>
              </a:spcBef>
              <a:buClr>
                <a:srgbClr val="41454D"/>
              </a:buClr>
              <a:buSzPct val="100000"/>
              <a:buFont typeface="PT Sans"/>
              <a:defRPr sz="2400">
                <a:solidFill>
                  <a:srgbClr val="41454D"/>
                </a:solidFill>
                <a:latin typeface="PT Sans"/>
                <a:ea typeface="PT Sans"/>
                <a:cs typeface="PT Sans"/>
                <a:sym typeface="PT Sans"/>
              </a:defRPr>
            </a:lvl3pPr>
            <a:lvl4pPr lvl="3">
              <a:spcBef>
                <a:spcPts val="360"/>
              </a:spcBef>
              <a:buClr>
                <a:srgbClr val="41454D"/>
              </a:buClr>
              <a:buSzPct val="100000"/>
              <a:buFont typeface="PT Sans"/>
              <a:defRPr sz="1800">
                <a:solidFill>
                  <a:srgbClr val="41454D"/>
                </a:solidFill>
                <a:latin typeface="PT Sans"/>
                <a:ea typeface="PT Sans"/>
                <a:cs typeface="PT Sans"/>
                <a:sym typeface="PT Sans"/>
              </a:defRPr>
            </a:lvl4pPr>
            <a:lvl5pPr lvl="4">
              <a:spcBef>
                <a:spcPts val="360"/>
              </a:spcBef>
              <a:buClr>
                <a:srgbClr val="41454D"/>
              </a:buClr>
              <a:buSzPct val="100000"/>
              <a:buFont typeface="PT Sans"/>
              <a:defRPr sz="1800">
                <a:solidFill>
                  <a:srgbClr val="41454D"/>
                </a:solidFill>
                <a:latin typeface="PT Sans"/>
                <a:ea typeface="PT Sans"/>
                <a:cs typeface="PT Sans"/>
                <a:sym typeface="PT Sans"/>
              </a:defRPr>
            </a:lvl5pPr>
            <a:lvl6pPr lvl="5">
              <a:spcBef>
                <a:spcPts val="360"/>
              </a:spcBef>
              <a:buClr>
                <a:srgbClr val="41454D"/>
              </a:buClr>
              <a:buSzPct val="100000"/>
              <a:buFont typeface="PT Sans"/>
              <a:defRPr sz="1800">
                <a:solidFill>
                  <a:srgbClr val="41454D"/>
                </a:solidFill>
                <a:latin typeface="PT Sans"/>
                <a:ea typeface="PT Sans"/>
                <a:cs typeface="PT Sans"/>
                <a:sym typeface="PT Sans"/>
              </a:defRPr>
            </a:lvl6pPr>
            <a:lvl7pPr lvl="6">
              <a:spcBef>
                <a:spcPts val="360"/>
              </a:spcBef>
              <a:buClr>
                <a:srgbClr val="41454D"/>
              </a:buClr>
              <a:buSzPct val="100000"/>
              <a:buFont typeface="PT Sans"/>
              <a:defRPr sz="1800">
                <a:solidFill>
                  <a:srgbClr val="41454D"/>
                </a:solidFill>
                <a:latin typeface="PT Sans"/>
                <a:ea typeface="PT Sans"/>
                <a:cs typeface="PT Sans"/>
                <a:sym typeface="PT Sans"/>
              </a:defRPr>
            </a:lvl7pPr>
            <a:lvl8pPr lvl="7">
              <a:spcBef>
                <a:spcPts val="360"/>
              </a:spcBef>
              <a:buClr>
                <a:srgbClr val="41454D"/>
              </a:buClr>
              <a:buSzPct val="100000"/>
              <a:buFont typeface="PT Sans"/>
              <a:defRPr sz="1800">
                <a:solidFill>
                  <a:srgbClr val="41454D"/>
                </a:solidFill>
                <a:latin typeface="PT Sans"/>
                <a:ea typeface="PT Sans"/>
                <a:cs typeface="PT Sans"/>
                <a:sym typeface="PT Sans"/>
              </a:defRPr>
            </a:lvl8pPr>
            <a:lvl9pPr lvl="8">
              <a:spcBef>
                <a:spcPts val="360"/>
              </a:spcBef>
              <a:buClr>
                <a:srgbClr val="41454D"/>
              </a:buClr>
              <a:buSzPct val="100000"/>
              <a:buFont typeface="PT Sans"/>
              <a:defRPr sz="1800">
                <a:solidFill>
                  <a:srgbClr val="41454D"/>
                </a:solidFill>
                <a:latin typeface="PT Sans"/>
                <a:ea typeface="PT Sans"/>
                <a:cs typeface="PT Sans"/>
                <a:sym typeface="PT Sans"/>
              </a:defRPr>
            </a:lvl9pPr>
          </a:lstStyle>
          <a:p/>
        </p:txBody>
      </p:sp>
      <p:sp>
        <p:nvSpPr>
          <p:cNvPr id="8" name="Shape 8"/>
          <p:cNvSpPr txBox="1"/>
          <p:nvPr>
            <p:ph idx="12" type="sldNum"/>
          </p:nvPr>
        </p:nvSpPr>
        <p:spPr>
          <a:xfrm>
            <a:off x="8563150" y="4866825"/>
            <a:ext cx="548700" cy="2532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200">
                <a:solidFill>
                  <a:srgbClr val="95B3D7"/>
                </a:solidFill>
                <a:latin typeface="PT Sans Caption"/>
                <a:ea typeface="PT Sans Caption"/>
                <a:cs typeface="PT Sans Caption"/>
                <a:sym typeface="PT Sans Caption"/>
              </a:rPr>
              <a:t>‹#›</a:t>
            </a:fld>
          </a:p>
        </p:txBody>
      </p:sp>
      <p:sp>
        <p:nvSpPr>
          <p:cNvPr id="9" name="Shape 9"/>
          <p:cNvSpPr txBox="1"/>
          <p:nvPr/>
        </p:nvSpPr>
        <p:spPr>
          <a:xfrm>
            <a:off x="2509150" y="4843425"/>
            <a:ext cx="4210200" cy="300000"/>
          </a:xfrm>
          <a:prstGeom prst="rect">
            <a:avLst/>
          </a:prstGeom>
          <a:noFill/>
          <a:ln>
            <a:noFill/>
          </a:ln>
        </p:spPr>
        <p:txBody>
          <a:bodyPr anchorCtr="0" anchor="t" bIns="91425" lIns="91425" rIns="91425" tIns="91425">
            <a:noAutofit/>
          </a:bodyPr>
          <a:lstStyle/>
          <a:p>
            <a:pPr lvl="0" rtl="0" algn="ctr">
              <a:spcBef>
                <a:spcPts val="0"/>
              </a:spcBef>
              <a:buNone/>
            </a:pPr>
            <a:r>
              <a:rPr lang="en" sz="900">
                <a:solidFill>
                  <a:srgbClr val="D9D9D9"/>
                </a:solidFill>
                <a:latin typeface="PT Sans Caption"/>
                <a:ea typeface="PT Sans Caption"/>
                <a:cs typeface="PT Sans Caption"/>
                <a:sym typeface="PT Sans Caption"/>
              </a:rPr>
              <a:t>Copyright © 2016 Mirantis, Inc. All rights reserved</a:t>
            </a: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3" name="Shape 53"/>
        <p:cNvGrpSpPr/>
        <p:nvPr/>
      </p:nvGrpSpPr>
      <p:grpSpPr>
        <a:xfrm>
          <a:off x="0" y="0"/>
          <a:ext cx="0" cy="0"/>
          <a:chOff x="0" y="0"/>
          <a:chExt cx="0" cy="0"/>
        </a:xfrm>
      </p:grpSpPr>
      <p:sp>
        <p:nvSpPr>
          <p:cNvPr id="54" name="Shape 54"/>
          <p:cNvSpPr txBox="1"/>
          <p:nvPr>
            <p:ph type="title"/>
          </p:nvPr>
        </p:nvSpPr>
        <p:spPr>
          <a:xfrm>
            <a:off x="457200" y="205978"/>
            <a:ext cx="8229600" cy="857400"/>
          </a:xfrm>
          <a:prstGeom prst="rect">
            <a:avLst/>
          </a:prstGeom>
          <a:noFill/>
          <a:ln>
            <a:noFill/>
          </a:ln>
        </p:spPr>
        <p:txBody>
          <a:bodyPr anchorCtr="0" anchor="ctr" bIns="91425" lIns="91425" rIns="91425" tIns="91425"/>
          <a:lstStyle>
            <a:lvl1pPr lvl="0" rtl="0">
              <a:spcBef>
                <a:spcPts val="0"/>
              </a:spcBef>
              <a:buClr>
                <a:schemeClr val="dk1"/>
              </a:buClr>
              <a:buSzPct val="100000"/>
              <a:buFont typeface="PT Sans Caption"/>
              <a:buNone/>
              <a:defRPr b="1" sz="2400">
                <a:solidFill>
                  <a:schemeClr val="dk1"/>
                </a:solidFill>
                <a:latin typeface="PT Sans Caption"/>
                <a:ea typeface="PT Sans Caption"/>
                <a:cs typeface="PT Sans Caption"/>
                <a:sym typeface="PT Sans Caption"/>
              </a:defRPr>
            </a:lvl1pPr>
            <a:lvl2pPr lvl="1" rtl="0">
              <a:spcBef>
                <a:spcPts val="0"/>
              </a:spcBef>
              <a:buClr>
                <a:schemeClr val="dk1"/>
              </a:buClr>
              <a:buSzPct val="100000"/>
              <a:buFont typeface="PT Sans Caption"/>
              <a:buNone/>
              <a:defRPr b="1" sz="2400">
                <a:solidFill>
                  <a:schemeClr val="dk1"/>
                </a:solidFill>
                <a:latin typeface="PT Sans Caption"/>
                <a:ea typeface="PT Sans Caption"/>
                <a:cs typeface="PT Sans Caption"/>
                <a:sym typeface="PT Sans Caption"/>
              </a:defRPr>
            </a:lvl2pPr>
            <a:lvl3pPr lvl="2" rtl="0">
              <a:spcBef>
                <a:spcPts val="0"/>
              </a:spcBef>
              <a:buClr>
                <a:schemeClr val="dk1"/>
              </a:buClr>
              <a:buSzPct val="100000"/>
              <a:buFont typeface="PT Sans Caption"/>
              <a:buNone/>
              <a:defRPr b="1" sz="2400">
                <a:solidFill>
                  <a:schemeClr val="dk1"/>
                </a:solidFill>
                <a:latin typeface="PT Sans Caption"/>
                <a:ea typeface="PT Sans Caption"/>
                <a:cs typeface="PT Sans Caption"/>
                <a:sym typeface="PT Sans Caption"/>
              </a:defRPr>
            </a:lvl3pPr>
            <a:lvl4pPr lvl="3" rtl="0">
              <a:spcBef>
                <a:spcPts val="0"/>
              </a:spcBef>
              <a:buClr>
                <a:schemeClr val="dk1"/>
              </a:buClr>
              <a:buSzPct val="100000"/>
              <a:buFont typeface="PT Sans Caption"/>
              <a:buNone/>
              <a:defRPr b="1" sz="2400">
                <a:solidFill>
                  <a:schemeClr val="dk1"/>
                </a:solidFill>
                <a:latin typeface="PT Sans Caption"/>
                <a:ea typeface="PT Sans Caption"/>
                <a:cs typeface="PT Sans Caption"/>
                <a:sym typeface="PT Sans Caption"/>
              </a:defRPr>
            </a:lvl4pPr>
            <a:lvl5pPr lvl="4" rtl="0">
              <a:spcBef>
                <a:spcPts val="0"/>
              </a:spcBef>
              <a:buClr>
                <a:schemeClr val="dk1"/>
              </a:buClr>
              <a:buSzPct val="100000"/>
              <a:buFont typeface="PT Sans Caption"/>
              <a:buNone/>
              <a:defRPr b="1" sz="2400">
                <a:solidFill>
                  <a:schemeClr val="dk1"/>
                </a:solidFill>
                <a:latin typeface="PT Sans Caption"/>
                <a:ea typeface="PT Sans Caption"/>
                <a:cs typeface="PT Sans Caption"/>
                <a:sym typeface="PT Sans Caption"/>
              </a:defRPr>
            </a:lvl5pPr>
            <a:lvl6pPr lvl="5" rtl="0">
              <a:spcBef>
                <a:spcPts val="0"/>
              </a:spcBef>
              <a:buClr>
                <a:schemeClr val="dk1"/>
              </a:buClr>
              <a:buSzPct val="100000"/>
              <a:buFont typeface="PT Sans Caption"/>
              <a:buNone/>
              <a:defRPr b="1" sz="2400">
                <a:solidFill>
                  <a:schemeClr val="dk1"/>
                </a:solidFill>
                <a:latin typeface="PT Sans Caption"/>
                <a:ea typeface="PT Sans Caption"/>
                <a:cs typeface="PT Sans Caption"/>
                <a:sym typeface="PT Sans Caption"/>
              </a:defRPr>
            </a:lvl6pPr>
            <a:lvl7pPr lvl="6" rtl="0">
              <a:spcBef>
                <a:spcPts val="0"/>
              </a:spcBef>
              <a:buClr>
                <a:schemeClr val="dk1"/>
              </a:buClr>
              <a:buSzPct val="100000"/>
              <a:buFont typeface="PT Sans Caption"/>
              <a:buNone/>
              <a:defRPr b="1" sz="2400">
                <a:solidFill>
                  <a:schemeClr val="dk1"/>
                </a:solidFill>
                <a:latin typeface="PT Sans Caption"/>
                <a:ea typeface="PT Sans Caption"/>
                <a:cs typeface="PT Sans Caption"/>
                <a:sym typeface="PT Sans Caption"/>
              </a:defRPr>
            </a:lvl7pPr>
            <a:lvl8pPr lvl="7" rtl="0">
              <a:spcBef>
                <a:spcPts val="0"/>
              </a:spcBef>
              <a:buClr>
                <a:schemeClr val="dk1"/>
              </a:buClr>
              <a:buSzPct val="100000"/>
              <a:buFont typeface="PT Sans Caption"/>
              <a:buNone/>
              <a:defRPr b="1" sz="2400">
                <a:solidFill>
                  <a:schemeClr val="dk1"/>
                </a:solidFill>
                <a:latin typeface="PT Sans Caption"/>
                <a:ea typeface="PT Sans Caption"/>
                <a:cs typeface="PT Sans Caption"/>
                <a:sym typeface="PT Sans Caption"/>
              </a:defRPr>
            </a:lvl8pPr>
            <a:lvl9pPr lvl="8" rtl="0">
              <a:spcBef>
                <a:spcPts val="0"/>
              </a:spcBef>
              <a:buClr>
                <a:schemeClr val="dk1"/>
              </a:buClr>
              <a:buSzPct val="100000"/>
              <a:buFont typeface="PT Sans Caption"/>
              <a:buNone/>
              <a:defRPr b="1" sz="2400">
                <a:solidFill>
                  <a:schemeClr val="dk1"/>
                </a:solidFill>
                <a:latin typeface="PT Sans Caption"/>
                <a:ea typeface="PT Sans Caption"/>
                <a:cs typeface="PT Sans Caption"/>
                <a:sym typeface="PT Sans Caption"/>
              </a:defRPr>
            </a:lvl9pPr>
          </a:lstStyle>
          <a:p/>
        </p:txBody>
      </p:sp>
      <p:sp>
        <p:nvSpPr>
          <p:cNvPr id="55" name="Shape 55"/>
          <p:cNvSpPr txBox="1"/>
          <p:nvPr>
            <p:ph idx="1" type="body"/>
          </p:nvPr>
        </p:nvSpPr>
        <p:spPr>
          <a:xfrm>
            <a:off x="457200" y="1200150"/>
            <a:ext cx="8229600" cy="3725700"/>
          </a:xfrm>
          <a:prstGeom prst="rect">
            <a:avLst/>
          </a:prstGeom>
          <a:noFill/>
          <a:ln>
            <a:noFill/>
          </a:ln>
        </p:spPr>
        <p:txBody>
          <a:bodyPr anchorCtr="0" anchor="t" bIns="91425" lIns="91425" rIns="91425" tIns="91425"/>
          <a:lstStyle>
            <a:lvl1pPr lvl="0" rtl="0">
              <a:spcBef>
                <a:spcPts val="600"/>
              </a:spcBef>
              <a:buClr>
                <a:srgbClr val="41454D"/>
              </a:buClr>
              <a:buSzPct val="100000"/>
              <a:buFont typeface="PT Sans"/>
              <a:defRPr sz="3000">
                <a:solidFill>
                  <a:srgbClr val="41454D"/>
                </a:solidFill>
                <a:latin typeface="PT Sans"/>
                <a:ea typeface="PT Sans"/>
                <a:cs typeface="PT Sans"/>
                <a:sym typeface="PT Sans"/>
              </a:defRPr>
            </a:lvl1pPr>
            <a:lvl2pPr lvl="1" rtl="0">
              <a:spcBef>
                <a:spcPts val="480"/>
              </a:spcBef>
              <a:buClr>
                <a:srgbClr val="41454D"/>
              </a:buClr>
              <a:buSzPct val="100000"/>
              <a:buFont typeface="PT Sans"/>
              <a:defRPr sz="2400">
                <a:solidFill>
                  <a:srgbClr val="41454D"/>
                </a:solidFill>
                <a:latin typeface="PT Sans"/>
                <a:ea typeface="PT Sans"/>
                <a:cs typeface="PT Sans"/>
                <a:sym typeface="PT Sans"/>
              </a:defRPr>
            </a:lvl2pPr>
            <a:lvl3pPr lvl="2" rtl="0">
              <a:spcBef>
                <a:spcPts val="480"/>
              </a:spcBef>
              <a:buClr>
                <a:srgbClr val="41454D"/>
              </a:buClr>
              <a:buSzPct val="100000"/>
              <a:buFont typeface="PT Sans"/>
              <a:defRPr sz="2400">
                <a:solidFill>
                  <a:srgbClr val="41454D"/>
                </a:solidFill>
                <a:latin typeface="PT Sans"/>
                <a:ea typeface="PT Sans"/>
                <a:cs typeface="PT Sans"/>
                <a:sym typeface="PT Sans"/>
              </a:defRPr>
            </a:lvl3pPr>
            <a:lvl4pPr lvl="3" rtl="0">
              <a:spcBef>
                <a:spcPts val="360"/>
              </a:spcBef>
              <a:buClr>
                <a:srgbClr val="41454D"/>
              </a:buClr>
              <a:buSzPct val="100000"/>
              <a:buFont typeface="PT Sans"/>
              <a:defRPr sz="1800">
                <a:solidFill>
                  <a:srgbClr val="41454D"/>
                </a:solidFill>
                <a:latin typeface="PT Sans"/>
                <a:ea typeface="PT Sans"/>
                <a:cs typeface="PT Sans"/>
                <a:sym typeface="PT Sans"/>
              </a:defRPr>
            </a:lvl4pPr>
            <a:lvl5pPr lvl="4" rtl="0">
              <a:spcBef>
                <a:spcPts val="360"/>
              </a:spcBef>
              <a:buClr>
                <a:srgbClr val="41454D"/>
              </a:buClr>
              <a:buSzPct val="100000"/>
              <a:buFont typeface="PT Sans"/>
              <a:defRPr sz="1800">
                <a:solidFill>
                  <a:srgbClr val="41454D"/>
                </a:solidFill>
                <a:latin typeface="PT Sans"/>
                <a:ea typeface="PT Sans"/>
                <a:cs typeface="PT Sans"/>
                <a:sym typeface="PT Sans"/>
              </a:defRPr>
            </a:lvl5pPr>
            <a:lvl6pPr lvl="5" rtl="0">
              <a:spcBef>
                <a:spcPts val="360"/>
              </a:spcBef>
              <a:buClr>
                <a:srgbClr val="41454D"/>
              </a:buClr>
              <a:buSzPct val="100000"/>
              <a:buFont typeface="PT Sans"/>
              <a:defRPr sz="1800">
                <a:solidFill>
                  <a:srgbClr val="41454D"/>
                </a:solidFill>
                <a:latin typeface="PT Sans"/>
                <a:ea typeface="PT Sans"/>
                <a:cs typeface="PT Sans"/>
                <a:sym typeface="PT Sans"/>
              </a:defRPr>
            </a:lvl6pPr>
            <a:lvl7pPr lvl="6" rtl="0">
              <a:spcBef>
                <a:spcPts val="360"/>
              </a:spcBef>
              <a:buClr>
                <a:srgbClr val="41454D"/>
              </a:buClr>
              <a:buSzPct val="100000"/>
              <a:buFont typeface="PT Sans"/>
              <a:defRPr sz="1800">
                <a:solidFill>
                  <a:srgbClr val="41454D"/>
                </a:solidFill>
                <a:latin typeface="PT Sans"/>
                <a:ea typeface="PT Sans"/>
                <a:cs typeface="PT Sans"/>
                <a:sym typeface="PT Sans"/>
              </a:defRPr>
            </a:lvl7pPr>
            <a:lvl8pPr lvl="7" rtl="0">
              <a:spcBef>
                <a:spcPts val="360"/>
              </a:spcBef>
              <a:buClr>
                <a:srgbClr val="41454D"/>
              </a:buClr>
              <a:buSzPct val="100000"/>
              <a:buFont typeface="PT Sans"/>
              <a:defRPr sz="1800">
                <a:solidFill>
                  <a:srgbClr val="41454D"/>
                </a:solidFill>
                <a:latin typeface="PT Sans"/>
                <a:ea typeface="PT Sans"/>
                <a:cs typeface="PT Sans"/>
                <a:sym typeface="PT Sans"/>
              </a:defRPr>
            </a:lvl8pPr>
            <a:lvl9pPr lvl="8" rtl="0">
              <a:spcBef>
                <a:spcPts val="360"/>
              </a:spcBef>
              <a:buClr>
                <a:srgbClr val="41454D"/>
              </a:buClr>
              <a:buSzPct val="100000"/>
              <a:buFont typeface="PT Sans"/>
              <a:defRPr sz="1800">
                <a:solidFill>
                  <a:srgbClr val="41454D"/>
                </a:solidFill>
                <a:latin typeface="PT Sans"/>
                <a:ea typeface="PT Sans"/>
                <a:cs typeface="PT Sans"/>
                <a:sym typeface="PT Sans"/>
              </a:defRPr>
            </a:lvl9pPr>
          </a:lstStyle>
          <a:p/>
        </p:txBody>
      </p:sp>
      <p:sp>
        <p:nvSpPr>
          <p:cNvPr id="56" name="Shape 56"/>
          <p:cNvSpPr txBox="1"/>
          <p:nvPr>
            <p:ph idx="12" type="sldNum"/>
          </p:nvPr>
        </p:nvSpPr>
        <p:spPr>
          <a:xfrm>
            <a:off x="8563150" y="4866825"/>
            <a:ext cx="548700" cy="2532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200">
                <a:solidFill>
                  <a:srgbClr val="95B3D7"/>
                </a:solidFill>
                <a:latin typeface="PT Sans Caption"/>
                <a:ea typeface="PT Sans Caption"/>
                <a:cs typeface="PT Sans Caption"/>
                <a:sym typeface="PT Sans Caption"/>
              </a:rPr>
              <a:t>‹#›</a:t>
            </a:fld>
          </a:p>
        </p:txBody>
      </p:sp>
      <p:sp>
        <p:nvSpPr>
          <p:cNvPr id="57" name="Shape 57"/>
          <p:cNvSpPr txBox="1"/>
          <p:nvPr/>
        </p:nvSpPr>
        <p:spPr>
          <a:xfrm>
            <a:off x="2509150" y="4843425"/>
            <a:ext cx="4210200" cy="300000"/>
          </a:xfrm>
          <a:prstGeom prst="rect">
            <a:avLst/>
          </a:prstGeom>
          <a:noFill/>
          <a:ln>
            <a:noFill/>
          </a:ln>
        </p:spPr>
        <p:txBody>
          <a:bodyPr anchorCtr="0" anchor="t" bIns="91425" lIns="91425" rIns="91425" tIns="91425">
            <a:noAutofit/>
          </a:bodyPr>
          <a:lstStyle/>
          <a:p>
            <a:pPr lvl="0" rtl="0" algn="ctr">
              <a:spcBef>
                <a:spcPts val="0"/>
              </a:spcBef>
              <a:buNone/>
            </a:pPr>
            <a:r>
              <a:rPr lang="en" sz="900">
                <a:solidFill>
                  <a:srgbClr val="D9D9D9"/>
                </a:solidFill>
                <a:latin typeface="PT Sans Caption"/>
                <a:ea typeface="PT Sans Caption"/>
                <a:cs typeface="PT Sans Caption"/>
                <a:sym typeface="PT Sans Caption"/>
              </a:rPr>
              <a:t>Copyright © 2016 Mirantis, Inc. All rights reserved</a:t>
            </a: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comments" Target="../comments/commen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sp>
        <p:nvSpPr>
          <p:cNvPr id="159" name="Shape 159"/>
          <p:cNvSpPr txBox="1"/>
          <p:nvPr>
            <p:ph type="ctrTitle"/>
          </p:nvPr>
        </p:nvSpPr>
        <p:spPr>
          <a:xfrm>
            <a:off x="791975" y="1805300"/>
            <a:ext cx="7936800" cy="1322100"/>
          </a:xfrm>
          <a:prstGeom prst="rect">
            <a:avLst/>
          </a:prstGeom>
        </p:spPr>
        <p:txBody>
          <a:bodyPr anchorCtr="0" anchor="ctr" bIns="91425" lIns="91425" rIns="91425" tIns="91425">
            <a:noAutofit/>
          </a:bodyPr>
          <a:lstStyle/>
          <a:p>
            <a:pPr lvl="0" rtl="0">
              <a:lnSpc>
                <a:spcPct val="85000"/>
              </a:lnSpc>
              <a:spcBef>
                <a:spcPts val="0"/>
              </a:spcBef>
              <a:buNone/>
            </a:pPr>
            <a:r>
              <a:rPr lang="en" sz="4200"/>
              <a:t>Introduction to Kubernetes</a:t>
            </a:r>
          </a:p>
        </p:txBody>
      </p:sp>
      <p:sp>
        <p:nvSpPr>
          <p:cNvPr id="160" name="Shape 160"/>
          <p:cNvSpPr txBox="1"/>
          <p:nvPr>
            <p:ph idx="1" type="subTitle"/>
          </p:nvPr>
        </p:nvSpPr>
        <p:spPr>
          <a:xfrm>
            <a:off x="921625" y="3127353"/>
            <a:ext cx="7772400" cy="784800"/>
          </a:xfrm>
          <a:prstGeom prst="rect">
            <a:avLst/>
          </a:prstGeom>
        </p:spPr>
        <p:txBody>
          <a:bodyPr anchorCtr="0" anchor="ctr" bIns="91425" lIns="91425" rIns="91425" tIns="91425">
            <a:noAutofit/>
          </a:bodyPr>
          <a:lstStyle/>
          <a:p>
            <a:pPr lvl="0">
              <a:spcBef>
                <a:spcPts val="0"/>
              </a:spcBef>
              <a:buNone/>
            </a:pPr>
            <a:r>
              <a:rPr b="1" lang="en"/>
              <a:t>Κυβερνήτης</a:t>
            </a:r>
            <a:r>
              <a:rPr lang="en"/>
              <a:t> ‎(kubernétés) - captain, skipper, pilot</a:t>
            </a:r>
          </a:p>
          <a:p>
            <a:pPr lvl="0">
              <a:spcBef>
                <a:spcPts val="0"/>
              </a:spcBef>
              <a:buNone/>
            </a:pPr>
            <a:r>
              <a:rPr i="1" lang="en" sz="1400"/>
              <a:t>https://en.wiktionary.org/wiki/κυβερνήτης</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x="0" y="0"/>
          <a:ext cx="0" cy="0"/>
          <a:chOff x="0" y="0"/>
          <a:chExt cx="0" cy="0"/>
        </a:xfrm>
      </p:grpSpPr>
      <p:sp>
        <p:nvSpPr>
          <p:cNvPr id="272" name="Shape 272"/>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None/>
            </a:pPr>
            <a:r>
              <a:rPr lang="en"/>
              <a:t>Example: Defining a Pod</a:t>
            </a:r>
          </a:p>
        </p:txBody>
      </p:sp>
      <p:sp>
        <p:nvSpPr>
          <p:cNvPr id="273" name="Shape 273"/>
          <p:cNvSpPr txBox="1"/>
          <p:nvPr>
            <p:ph idx="1" type="body"/>
          </p:nvPr>
        </p:nvSpPr>
        <p:spPr>
          <a:xfrm>
            <a:off x="457200" y="1188675"/>
            <a:ext cx="8229600" cy="3725700"/>
          </a:xfrm>
          <a:prstGeom prst="rect">
            <a:avLst/>
          </a:prstGeom>
        </p:spPr>
        <p:txBody>
          <a:bodyPr anchorCtr="0" anchor="t" bIns="91425" lIns="91425" rIns="91425" tIns="91425">
            <a:noAutofit/>
          </a:bodyPr>
          <a:lstStyle/>
          <a:p>
            <a:pPr lvl="0" marR="0" rtl="0" algn="l">
              <a:lnSpc>
                <a:spcPct val="115000"/>
              </a:lnSpc>
              <a:spcBef>
                <a:spcPts val="0"/>
              </a:spcBef>
              <a:spcAft>
                <a:spcPts val="0"/>
              </a:spcAft>
              <a:buClr>
                <a:srgbClr val="000000"/>
              </a:buClr>
              <a:buSzPct val="61111"/>
              <a:buFont typeface="Arial"/>
              <a:buNone/>
            </a:pPr>
            <a:r>
              <a:rPr lang="en" sz="1800">
                <a:solidFill>
                  <a:schemeClr val="dk1"/>
                </a:solidFill>
                <a:latin typeface="Consolas"/>
                <a:ea typeface="Consolas"/>
                <a:cs typeface="Consolas"/>
                <a:sym typeface="Consolas"/>
              </a:rPr>
              <a:t>apiVersion: v1</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kind: Pod</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metadata:</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name: nginx</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spec:</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containers:</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 name: nginx</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image: nginx:1.7.9</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ports:</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 containerPort: 80</a:t>
            </a:r>
          </a:p>
          <a:p>
            <a:pPr indent="0" lvl="0" marL="457200" marR="0" rtl="0" algn="l">
              <a:lnSpc>
                <a:spcPct val="115000"/>
              </a:lnSpc>
              <a:spcBef>
                <a:spcPts val="0"/>
              </a:spcBef>
              <a:spcAft>
                <a:spcPts val="0"/>
              </a:spcAft>
              <a:buNone/>
            </a:pPr>
            <a:r>
              <a:t/>
            </a:r>
            <a:endParaRPr sz="1800">
              <a:solidFill>
                <a:schemeClr val="dk1"/>
              </a:solidFill>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Clr>
                <a:schemeClr val="dk1"/>
              </a:buClr>
              <a:buSzPct val="45833"/>
              <a:buFont typeface="Arial"/>
              <a:buNone/>
            </a:pPr>
            <a:r>
              <a:rPr lang="en"/>
              <a:t>Example: Creating a Pod</a:t>
            </a:r>
          </a:p>
        </p:txBody>
      </p:sp>
      <p:sp>
        <p:nvSpPr>
          <p:cNvPr id="279" name="Shape 279"/>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228600" lvl="0" marL="457200" rtl="0">
              <a:spcBef>
                <a:spcPts val="0"/>
              </a:spcBef>
            </a:pPr>
            <a:r>
              <a:rPr lang="en"/>
              <a:t>Create a single container pod and a deployment</a:t>
            </a:r>
          </a:p>
          <a:p>
            <a:pPr indent="0" lvl="0" marL="457200" rtl="0">
              <a:spcBef>
                <a:spcPts val="0"/>
              </a:spcBef>
              <a:buNone/>
            </a:pPr>
            <a:r>
              <a:rPr lang="en">
                <a:solidFill>
                  <a:srgbClr val="1155CC"/>
                </a:solidFill>
                <a:latin typeface="Consolas"/>
                <a:ea typeface="Consolas"/>
                <a:cs typeface="Consolas"/>
                <a:sym typeface="Consolas"/>
              </a:rPr>
              <a:t>$ kubectl run example --image=nginx</a:t>
            </a:r>
          </a:p>
          <a:p>
            <a:pPr indent="0" lvl="0" marL="457200" rtl="0">
              <a:spcBef>
                <a:spcPts val="0"/>
              </a:spcBef>
              <a:buNone/>
            </a:pPr>
            <a:r>
              <a:rPr lang="en">
                <a:solidFill>
                  <a:srgbClr val="1155CC"/>
                </a:solidFill>
                <a:latin typeface="Consolas"/>
                <a:ea typeface="Consolas"/>
                <a:cs typeface="Consolas"/>
                <a:sym typeface="Consolas"/>
              </a:rPr>
              <a:t>deployment "example" created</a:t>
            </a:r>
          </a:p>
          <a:p>
            <a:pPr indent="0" lvl="0" marL="457200" rtl="0">
              <a:spcBef>
                <a:spcPts val="0"/>
              </a:spcBef>
              <a:buNone/>
            </a:pPr>
            <a:r>
              <a:t/>
            </a:r>
            <a:endParaRPr>
              <a:latin typeface="Roboto Mono"/>
              <a:ea typeface="Roboto Mono"/>
              <a:cs typeface="Roboto Mono"/>
              <a:sym typeface="Roboto Mono"/>
            </a:endParaRPr>
          </a:p>
          <a:p>
            <a:pPr indent="-228600" lvl="0" marL="457200" rtl="0">
              <a:spcBef>
                <a:spcPts val="0"/>
              </a:spcBef>
            </a:pPr>
            <a:r>
              <a:rPr lang="en"/>
              <a:t> Create a pod</a:t>
            </a:r>
          </a:p>
          <a:p>
            <a:pPr indent="0" lvl="0" marL="457200" rtl="0">
              <a:spcBef>
                <a:spcPts val="0"/>
              </a:spcBef>
              <a:buNone/>
            </a:pPr>
            <a:r>
              <a:rPr lang="en">
                <a:solidFill>
                  <a:srgbClr val="1155CC"/>
                </a:solidFill>
                <a:latin typeface="Consolas"/>
                <a:ea typeface="Consolas"/>
                <a:cs typeface="Consolas"/>
                <a:sym typeface="Consolas"/>
              </a:rPr>
              <a:t>$ kubectl create -f mypod.yaml</a:t>
            </a:r>
          </a:p>
          <a:p>
            <a:pPr indent="0" lvl="0" marL="457200">
              <a:spcBef>
                <a:spcPts val="0"/>
              </a:spcBef>
              <a:buNone/>
            </a:pPr>
            <a:r>
              <a:rPr lang="en">
                <a:solidFill>
                  <a:srgbClr val="1155CC"/>
                </a:solidFill>
                <a:latin typeface="Consolas"/>
                <a:ea typeface="Consolas"/>
                <a:cs typeface="Consolas"/>
                <a:sym typeface="Consolas"/>
              </a:rPr>
              <a:t>pod "mypod" created</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3" name="Shape 283"/>
        <p:cNvGrpSpPr/>
        <p:nvPr/>
      </p:nvGrpSpPr>
      <p:grpSpPr>
        <a:xfrm>
          <a:off x="0" y="0"/>
          <a:ext cx="0" cy="0"/>
          <a:chOff x="0" y="0"/>
          <a:chExt cx="0" cy="0"/>
        </a:xfrm>
      </p:grpSpPr>
      <p:sp>
        <p:nvSpPr>
          <p:cNvPr id="284" name="Shape 284"/>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None/>
            </a:pPr>
            <a:r>
              <a:rPr lang="en"/>
              <a:t>Labels</a:t>
            </a:r>
          </a:p>
        </p:txBody>
      </p:sp>
      <p:sp>
        <p:nvSpPr>
          <p:cNvPr id="285" name="Shape 285"/>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228600" lvl="0" marL="457200" rtl="0">
              <a:spcBef>
                <a:spcPts val="0"/>
              </a:spcBef>
            </a:pPr>
            <a:r>
              <a:rPr lang="en"/>
              <a:t>Labels are key/value pairs that are attached to resources</a:t>
            </a:r>
          </a:p>
          <a:p>
            <a:pPr indent="0" lvl="0" marL="457200" rtl="0">
              <a:spcBef>
                <a:spcPts val="0"/>
              </a:spcBef>
              <a:buNone/>
            </a:pPr>
            <a:r>
              <a:rPr lang="en" sz="1800">
                <a:solidFill>
                  <a:srgbClr val="1155CC"/>
                </a:solidFill>
                <a:latin typeface="Consolas"/>
                <a:ea typeface="Consolas"/>
                <a:cs typeface="Consolas"/>
                <a:sym typeface="Consolas"/>
              </a:rPr>
              <a:t>labels: </a:t>
            </a:r>
          </a:p>
          <a:p>
            <a:pPr indent="-69850" lvl="0" marL="457200" rtl="0">
              <a:spcBef>
                <a:spcPts val="0"/>
              </a:spcBef>
              <a:buClr>
                <a:schemeClr val="dk1"/>
              </a:buClr>
              <a:buSzPct val="61111"/>
              <a:buFont typeface="Arial"/>
              <a:buNone/>
            </a:pPr>
            <a:r>
              <a:rPr lang="en" sz="1800">
                <a:solidFill>
                  <a:srgbClr val="1155CC"/>
                </a:solidFill>
                <a:latin typeface="Consolas"/>
                <a:ea typeface="Consolas"/>
                <a:cs typeface="Consolas"/>
                <a:sym typeface="Consolas"/>
              </a:rPr>
              <a:t>  key1: value1</a:t>
            </a:r>
          </a:p>
          <a:p>
            <a:pPr indent="0" lvl="0" marL="457200" rtl="0">
              <a:spcBef>
                <a:spcPts val="0"/>
              </a:spcBef>
              <a:buNone/>
            </a:pPr>
            <a:r>
              <a:rPr lang="en" sz="1800">
                <a:solidFill>
                  <a:srgbClr val="1155CC"/>
                </a:solidFill>
                <a:latin typeface="Consolas"/>
                <a:ea typeface="Consolas"/>
                <a:cs typeface="Consolas"/>
                <a:sym typeface="Consolas"/>
              </a:rPr>
              <a:t>  key2: value2</a:t>
            </a:r>
          </a:p>
          <a:p>
            <a:pPr indent="-228600" lvl="0" marL="457200" rtl="0">
              <a:spcBef>
                <a:spcPts val="0"/>
              </a:spcBef>
            </a:pPr>
            <a:r>
              <a:rPr lang="en">
                <a:solidFill>
                  <a:schemeClr val="dk1"/>
                </a:solidFill>
              </a:rPr>
              <a:t>Labels can be attached to resources at creation time and then added and modified at any time</a:t>
            </a:r>
          </a:p>
          <a:p>
            <a:pPr indent="-228600" lvl="0" marL="457200" rtl="0">
              <a:spcBef>
                <a:spcPts val="0"/>
              </a:spcBef>
            </a:pPr>
            <a:r>
              <a:rPr lang="en">
                <a:solidFill>
                  <a:schemeClr val="dk1"/>
                </a:solidFill>
              </a:rPr>
              <a:t>Label key has two parts separated by a slash (/)</a:t>
            </a:r>
          </a:p>
          <a:p>
            <a:pPr indent="-228600" lvl="1" marL="914400" rtl="0">
              <a:spcBef>
                <a:spcPts val="0"/>
              </a:spcBef>
            </a:pPr>
            <a:r>
              <a:rPr lang="en">
                <a:solidFill>
                  <a:schemeClr val="dk1"/>
                </a:solidFill>
              </a:rPr>
              <a:t>optional prefix</a:t>
            </a:r>
          </a:p>
          <a:p>
            <a:pPr indent="-228600" lvl="1" marL="914400" rtl="0">
              <a:spcBef>
                <a:spcPts val="0"/>
              </a:spcBef>
            </a:pPr>
            <a:r>
              <a:rPr lang="en">
                <a:solidFill>
                  <a:schemeClr val="dk1"/>
                </a:solidFill>
              </a:rPr>
              <a:t>required name</a:t>
            </a:r>
          </a:p>
          <a:p>
            <a:pPr lvl="0" rtl="0">
              <a:spcBef>
                <a:spcPts val="0"/>
              </a:spcBef>
              <a:buNone/>
            </a:pPr>
            <a:r>
              <a:t/>
            </a:r>
            <a:endParaRPr sz="1800">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9" name="Shape 289"/>
        <p:cNvGrpSpPr/>
        <p:nvPr/>
      </p:nvGrpSpPr>
      <p:grpSpPr>
        <a:xfrm>
          <a:off x="0" y="0"/>
          <a:ext cx="0" cy="0"/>
          <a:chOff x="0" y="0"/>
          <a:chExt cx="0" cy="0"/>
        </a:xfrm>
      </p:grpSpPr>
      <p:sp>
        <p:nvSpPr>
          <p:cNvPr id="290" name="Shape 290"/>
          <p:cNvSpPr txBox="1"/>
          <p:nvPr>
            <p:ph type="title"/>
          </p:nvPr>
        </p:nvSpPr>
        <p:spPr>
          <a:xfrm>
            <a:off x="88675" y="0"/>
            <a:ext cx="8006700" cy="950100"/>
          </a:xfrm>
          <a:prstGeom prst="rect">
            <a:avLst/>
          </a:prstGeom>
        </p:spPr>
        <p:txBody>
          <a:bodyPr anchorCtr="0" anchor="ctr" bIns="91425" lIns="91425" rIns="91425" tIns="91425">
            <a:noAutofit/>
          </a:bodyPr>
          <a:lstStyle/>
          <a:p>
            <a:pPr lvl="0">
              <a:spcBef>
                <a:spcPts val="0"/>
              </a:spcBef>
              <a:buNone/>
            </a:pPr>
            <a:r>
              <a:rPr lang="en"/>
              <a:t>Example: Labels</a:t>
            </a:r>
          </a:p>
        </p:txBody>
      </p:sp>
      <p:sp>
        <p:nvSpPr>
          <p:cNvPr id="291" name="Shape 291"/>
          <p:cNvSpPr txBox="1"/>
          <p:nvPr>
            <p:ph idx="1" type="body"/>
          </p:nvPr>
        </p:nvSpPr>
        <p:spPr>
          <a:xfrm>
            <a:off x="457200" y="1200150"/>
            <a:ext cx="4137000" cy="3725700"/>
          </a:xfrm>
          <a:prstGeom prst="rect">
            <a:avLst/>
          </a:prstGeom>
        </p:spPr>
        <p:txBody>
          <a:bodyPr anchorCtr="0" anchor="t" bIns="91425" lIns="91425" rIns="91425" tIns="91425">
            <a:noAutofit/>
          </a:bodyPr>
          <a:lstStyle/>
          <a:p>
            <a:pPr lvl="0" rtl="0">
              <a:spcBef>
                <a:spcPts val="0"/>
              </a:spcBef>
              <a:buNone/>
            </a:pPr>
            <a:r>
              <a:rPr lang="en" sz="1800">
                <a:latin typeface="Consolas"/>
                <a:ea typeface="Consolas"/>
                <a:cs typeface="Consolas"/>
                <a:sym typeface="Consolas"/>
              </a:rPr>
              <a:t>"release" : "stable"</a:t>
            </a:r>
          </a:p>
          <a:p>
            <a:pPr lvl="0" rtl="0">
              <a:spcBef>
                <a:spcPts val="0"/>
              </a:spcBef>
              <a:buNone/>
            </a:pPr>
            <a:r>
              <a:rPr lang="en" sz="1800">
                <a:latin typeface="Consolas"/>
                <a:ea typeface="Consolas"/>
                <a:cs typeface="Consolas"/>
                <a:sym typeface="Consolas"/>
              </a:rPr>
              <a:t>"release" : "canary"</a:t>
            </a:r>
          </a:p>
          <a:p>
            <a:pPr lvl="0" rtl="0">
              <a:spcBef>
                <a:spcPts val="0"/>
              </a:spcBef>
              <a:buNone/>
            </a:pPr>
            <a:r>
              <a:t/>
            </a:r>
            <a:endParaRPr sz="1800">
              <a:latin typeface="Consolas"/>
              <a:ea typeface="Consolas"/>
              <a:cs typeface="Consolas"/>
              <a:sym typeface="Consolas"/>
            </a:endParaRPr>
          </a:p>
          <a:p>
            <a:pPr lvl="0" rtl="0">
              <a:spcBef>
                <a:spcPts val="0"/>
              </a:spcBef>
              <a:buNone/>
            </a:pPr>
            <a:r>
              <a:rPr lang="en" sz="1800">
                <a:latin typeface="Consolas"/>
                <a:ea typeface="Consolas"/>
                <a:cs typeface="Consolas"/>
                <a:sym typeface="Consolas"/>
              </a:rPr>
              <a:t>"environment" : "dev"</a:t>
            </a:r>
          </a:p>
          <a:p>
            <a:pPr lvl="0" rtl="0">
              <a:spcBef>
                <a:spcPts val="0"/>
              </a:spcBef>
              <a:buNone/>
            </a:pPr>
            <a:r>
              <a:rPr lang="en" sz="1800">
                <a:latin typeface="Consolas"/>
                <a:ea typeface="Consolas"/>
                <a:cs typeface="Consolas"/>
                <a:sym typeface="Consolas"/>
              </a:rPr>
              <a:t>"environment" : "qa"</a:t>
            </a:r>
          </a:p>
          <a:p>
            <a:pPr lvl="0" rtl="0">
              <a:spcBef>
                <a:spcPts val="0"/>
              </a:spcBef>
              <a:buNone/>
            </a:pPr>
            <a:r>
              <a:rPr lang="en" sz="1800">
                <a:latin typeface="Consolas"/>
                <a:ea typeface="Consolas"/>
                <a:cs typeface="Consolas"/>
                <a:sym typeface="Consolas"/>
              </a:rPr>
              <a:t>"environment" : "production"</a:t>
            </a:r>
          </a:p>
          <a:p>
            <a:pPr lvl="0" rtl="0">
              <a:spcBef>
                <a:spcPts val="0"/>
              </a:spcBef>
              <a:buNone/>
            </a:pPr>
            <a:r>
              <a:t/>
            </a:r>
            <a:endParaRPr sz="1800">
              <a:latin typeface="Consolas"/>
              <a:ea typeface="Consolas"/>
              <a:cs typeface="Consolas"/>
              <a:sym typeface="Consolas"/>
            </a:endParaRPr>
          </a:p>
          <a:p>
            <a:pPr lvl="0" rtl="0">
              <a:spcBef>
                <a:spcPts val="0"/>
              </a:spcBef>
              <a:buClr>
                <a:schemeClr val="dk1"/>
              </a:buClr>
              <a:buSzPct val="61111"/>
              <a:buFont typeface="Arial"/>
              <a:buNone/>
            </a:pPr>
            <a:r>
              <a:rPr lang="en" sz="1800">
                <a:latin typeface="Consolas"/>
                <a:ea typeface="Consolas"/>
                <a:cs typeface="Consolas"/>
                <a:sym typeface="Consolas"/>
              </a:rPr>
              <a:t>"partition" : "customerA" "partition" : "customerB"</a:t>
            </a:r>
          </a:p>
          <a:p>
            <a:pPr lvl="0" rtl="0">
              <a:spcBef>
                <a:spcPts val="0"/>
              </a:spcBef>
              <a:buNone/>
            </a:pPr>
            <a:r>
              <a:t/>
            </a:r>
            <a:endParaRPr sz="1800">
              <a:latin typeface="Roboto Mono"/>
              <a:ea typeface="Roboto Mono"/>
              <a:cs typeface="Roboto Mono"/>
              <a:sym typeface="Roboto Mono"/>
            </a:endParaRPr>
          </a:p>
        </p:txBody>
      </p:sp>
      <p:sp>
        <p:nvSpPr>
          <p:cNvPr id="292" name="Shape 292"/>
          <p:cNvSpPr txBox="1"/>
          <p:nvPr>
            <p:ph idx="2" type="body"/>
          </p:nvPr>
        </p:nvSpPr>
        <p:spPr>
          <a:xfrm>
            <a:off x="4692273" y="1200150"/>
            <a:ext cx="3994500" cy="3725700"/>
          </a:xfrm>
          <a:prstGeom prst="rect">
            <a:avLst/>
          </a:prstGeom>
        </p:spPr>
        <p:txBody>
          <a:bodyPr anchorCtr="0" anchor="t" bIns="91425" lIns="91425" rIns="91425" tIns="91425">
            <a:noAutofit/>
          </a:bodyPr>
          <a:lstStyle/>
          <a:p>
            <a:pPr lvl="0">
              <a:spcBef>
                <a:spcPts val="0"/>
              </a:spcBef>
              <a:buNone/>
            </a:pPr>
            <a:r>
              <a:rPr lang="en" sz="1800">
                <a:solidFill>
                  <a:schemeClr val="dk1"/>
                </a:solidFill>
                <a:latin typeface="Consolas"/>
                <a:ea typeface="Consolas"/>
                <a:cs typeface="Consolas"/>
                <a:sym typeface="Consolas"/>
              </a:rPr>
              <a:t>"tier" : "frontend"</a:t>
            </a:r>
          </a:p>
          <a:p>
            <a:pPr lvl="0">
              <a:spcBef>
                <a:spcPts val="0"/>
              </a:spcBef>
              <a:buNone/>
            </a:pPr>
            <a:r>
              <a:rPr lang="en" sz="1800">
                <a:solidFill>
                  <a:schemeClr val="dk1"/>
                </a:solidFill>
                <a:latin typeface="Consolas"/>
                <a:ea typeface="Consolas"/>
                <a:cs typeface="Consolas"/>
                <a:sym typeface="Consolas"/>
              </a:rPr>
              <a:t>"tier" : "backend"</a:t>
            </a:r>
          </a:p>
          <a:p>
            <a:pPr lvl="0">
              <a:spcBef>
                <a:spcPts val="0"/>
              </a:spcBef>
              <a:buNone/>
            </a:pPr>
            <a:r>
              <a:rPr lang="en" sz="1800">
                <a:solidFill>
                  <a:schemeClr val="dk1"/>
                </a:solidFill>
                <a:latin typeface="Consolas"/>
                <a:ea typeface="Consolas"/>
                <a:cs typeface="Consolas"/>
                <a:sym typeface="Consolas"/>
              </a:rPr>
              <a:t>"tier" : "cache"</a:t>
            </a:r>
          </a:p>
          <a:p>
            <a:pPr lvl="0">
              <a:spcBef>
                <a:spcPts val="0"/>
              </a:spcBef>
              <a:buNone/>
            </a:pPr>
            <a:r>
              <a:t/>
            </a:r>
            <a:endParaRPr sz="1800">
              <a:solidFill>
                <a:schemeClr val="dk1"/>
              </a:solidFill>
              <a:latin typeface="Consolas"/>
              <a:ea typeface="Consolas"/>
              <a:cs typeface="Consolas"/>
              <a:sym typeface="Consolas"/>
            </a:endParaRPr>
          </a:p>
          <a:p>
            <a:pPr lvl="0">
              <a:spcBef>
                <a:spcPts val="0"/>
              </a:spcBef>
              <a:buNone/>
            </a:pPr>
            <a:r>
              <a:rPr lang="en" sz="1800">
                <a:solidFill>
                  <a:schemeClr val="dk1"/>
                </a:solidFill>
                <a:latin typeface="Consolas"/>
                <a:ea typeface="Consolas"/>
                <a:cs typeface="Consolas"/>
                <a:sym typeface="Consolas"/>
              </a:rPr>
              <a:t>"track" : "daily"</a:t>
            </a:r>
          </a:p>
          <a:p>
            <a:pPr lvl="0">
              <a:spcBef>
                <a:spcPts val="0"/>
              </a:spcBef>
              <a:buClr>
                <a:schemeClr val="dk1"/>
              </a:buClr>
              <a:buSzPct val="61111"/>
              <a:buFont typeface="Arial"/>
              <a:buNone/>
            </a:pPr>
            <a:r>
              <a:rPr lang="en" sz="1800">
                <a:solidFill>
                  <a:schemeClr val="dk1"/>
                </a:solidFill>
                <a:latin typeface="Consolas"/>
                <a:ea typeface="Consolas"/>
                <a:cs typeface="Consolas"/>
                <a:sym typeface="Consolas"/>
              </a:rPr>
              <a:t>"track" : "weekly"</a:t>
            </a:r>
          </a:p>
          <a:p>
            <a:pPr lvl="0">
              <a:spcBef>
                <a:spcPts val="0"/>
              </a:spcBef>
              <a:buNone/>
            </a:pPr>
            <a:r>
              <a:t/>
            </a:r>
            <a:endParaRPr/>
          </a:p>
        </p:txBody>
      </p:sp>
      <p:cxnSp>
        <p:nvCxnSpPr>
          <p:cNvPr id="293" name="Shape 293"/>
          <p:cNvCxnSpPr/>
          <p:nvPr/>
        </p:nvCxnSpPr>
        <p:spPr>
          <a:xfrm>
            <a:off x="4572000" y="1077275"/>
            <a:ext cx="0" cy="36753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 name="Shape 297"/>
        <p:cNvGrpSpPr/>
        <p:nvPr/>
      </p:nvGrpSpPr>
      <p:grpSpPr>
        <a:xfrm>
          <a:off x="0" y="0"/>
          <a:ext cx="0" cy="0"/>
          <a:chOff x="0" y="0"/>
          <a:chExt cx="0" cy="0"/>
        </a:xfrm>
      </p:grpSpPr>
      <p:sp>
        <p:nvSpPr>
          <p:cNvPr id="298" name="Shape 298"/>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None/>
            </a:pPr>
            <a:r>
              <a:rPr lang="en"/>
              <a:t>Selectors</a:t>
            </a:r>
          </a:p>
        </p:txBody>
      </p:sp>
      <p:sp>
        <p:nvSpPr>
          <p:cNvPr id="299" name="Shape 299"/>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317500" lvl="0" marL="457200" rtl="0">
              <a:spcBef>
                <a:spcPts val="0"/>
              </a:spcBef>
              <a:buSzPct val="100000"/>
            </a:pPr>
            <a:r>
              <a:rPr lang="en" sz="1400">
                <a:solidFill>
                  <a:schemeClr val="dk1"/>
                </a:solidFill>
              </a:rPr>
              <a:t>Labels can be used to organize and to select subsets of resources</a:t>
            </a:r>
          </a:p>
          <a:p>
            <a:pPr indent="-317500" lvl="0" marL="457200" rtl="0">
              <a:spcBef>
                <a:spcPts val="0"/>
              </a:spcBef>
              <a:buSzPct val="100000"/>
            </a:pPr>
            <a:r>
              <a:rPr lang="en" sz="1400">
                <a:solidFill>
                  <a:schemeClr val="dk1"/>
                </a:solidFill>
              </a:rPr>
              <a:t>Equality-based selectors</a:t>
            </a:r>
          </a:p>
          <a:p>
            <a:pPr indent="0" lvl="0" marL="457200" rtl="0">
              <a:spcBef>
                <a:spcPts val="0"/>
              </a:spcBef>
              <a:buNone/>
            </a:pPr>
            <a:r>
              <a:rPr lang="en" sz="1400">
                <a:solidFill>
                  <a:srgbClr val="1155CC"/>
                </a:solidFill>
                <a:latin typeface="Consolas"/>
                <a:ea typeface="Consolas"/>
                <a:cs typeface="Consolas"/>
                <a:sym typeface="Consolas"/>
              </a:rPr>
              <a:t>environment = production</a:t>
            </a:r>
          </a:p>
          <a:p>
            <a:pPr indent="0" lvl="0" marL="457200" rtl="0">
              <a:spcBef>
                <a:spcPts val="0"/>
              </a:spcBef>
              <a:buNone/>
            </a:pPr>
            <a:r>
              <a:rPr lang="en" sz="1400">
                <a:solidFill>
                  <a:srgbClr val="1155CC"/>
                </a:solidFill>
                <a:latin typeface="Consolas"/>
                <a:ea typeface="Consolas"/>
                <a:cs typeface="Consolas"/>
                <a:sym typeface="Consolas"/>
              </a:rPr>
              <a:t>tier != frontend</a:t>
            </a:r>
          </a:p>
          <a:p>
            <a:pPr indent="-317500" lvl="0" marL="457200" rtl="0">
              <a:spcBef>
                <a:spcPts val="0"/>
              </a:spcBef>
              <a:buSzPct val="100000"/>
            </a:pPr>
            <a:r>
              <a:rPr lang="en" sz="1400">
                <a:solidFill>
                  <a:schemeClr val="dk1"/>
                </a:solidFill>
              </a:rPr>
              <a:t>Set-based selectors</a:t>
            </a:r>
          </a:p>
          <a:p>
            <a:pPr indent="0" lvl="0" marL="457200" rtl="0">
              <a:spcBef>
                <a:spcPts val="0"/>
              </a:spcBef>
              <a:buNone/>
            </a:pPr>
            <a:r>
              <a:rPr lang="en" sz="1400">
                <a:solidFill>
                  <a:srgbClr val="1155CC"/>
                </a:solidFill>
                <a:latin typeface="Consolas"/>
                <a:ea typeface="Consolas"/>
                <a:cs typeface="Consolas"/>
                <a:sym typeface="Consolas"/>
              </a:rPr>
              <a:t>environment in (production, qa)</a:t>
            </a:r>
          </a:p>
          <a:p>
            <a:pPr indent="0" lvl="0" marL="457200" rtl="0">
              <a:spcBef>
                <a:spcPts val="0"/>
              </a:spcBef>
              <a:buNone/>
            </a:pPr>
            <a:r>
              <a:rPr lang="en" sz="1400">
                <a:solidFill>
                  <a:srgbClr val="1155CC"/>
                </a:solidFill>
                <a:latin typeface="Consolas"/>
                <a:ea typeface="Consolas"/>
                <a:cs typeface="Consolas"/>
                <a:sym typeface="Consolas"/>
              </a:rPr>
              <a:t>tier notin (frontend, backend)</a:t>
            </a:r>
          </a:p>
          <a:p>
            <a:pPr indent="0" lvl="0" marL="457200" rtl="0">
              <a:spcBef>
                <a:spcPts val="0"/>
              </a:spcBef>
              <a:buNone/>
            </a:pPr>
            <a:r>
              <a:rPr lang="en" sz="1400">
                <a:solidFill>
                  <a:srgbClr val="1155CC"/>
                </a:solidFill>
                <a:latin typeface="Consolas"/>
                <a:ea typeface="Consolas"/>
                <a:cs typeface="Consolas"/>
                <a:sym typeface="Consolas"/>
              </a:rPr>
              <a:t>partition</a:t>
            </a:r>
          </a:p>
          <a:p>
            <a:pPr indent="0" lvl="0" marL="457200" rtl="0">
              <a:spcBef>
                <a:spcPts val="0"/>
              </a:spcBef>
              <a:buNone/>
            </a:pPr>
            <a:r>
              <a:rPr lang="en" sz="1400">
                <a:solidFill>
                  <a:srgbClr val="1155CC"/>
                </a:solidFill>
                <a:latin typeface="Consolas"/>
                <a:ea typeface="Consolas"/>
                <a:cs typeface="Consolas"/>
                <a:sym typeface="Consolas"/>
              </a:rPr>
              <a:t>!partition</a:t>
            </a:r>
          </a:p>
          <a:p>
            <a:pPr indent="-317500" lvl="0" marL="457200" rtl="0">
              <a:spcBef>
                <a:spcPts val="0"/>
              </a:spcBef>
              <a:buSzPct val="100000"/>
            </a:pPr>
            <a:r>
              <a:rPr lang="en" sz="1400">
                <a:solidFill>
                  <a:schemeClr val="dk1"/>
                </a:solidFill>
              </a:rPr>
              <a:t>Comma separator acts as an AND logical operator</a:t>
            </a:r>
          </a:p>
          <a:p>
            <a:pPr indent="0" lvl="0" marL="457200" rtl="0">
              <a:spcBef>
                <a:spcPts val="0"/>
              </a:spcBef>
              <a:buNone/>
            </a:pPr>
            <a:r>
              <a:rPr lang="en" sz="1400">
                <a:solidFill>
                  <a:srgbClr val="1155CC"/>
                </a:solidFill>
                <a:latin typeface="Consolas"/>
                <a:ea typeface="Consolas"/>
                <a:cs typeface="Consolas"/>
                <a:sym typeface="Consolas"/>
              </a:rPr>
              <a:t>environment=production,tier!=frontend</a:t>
            </a:r>
          </a:p>
          <a:p>
            <a:pPr indent="0" lvl="0" marL="457200" rtl="0">
              <a:spcBef>
                <a:spcPts val="0"/>
              </a:spcBef>
              <a:buNone/>
            </a:pPr>
            <a:r>
              <a:t/>
            </a:r>
            <a:endParaRPr sz="1800">
              <a:solidFill>
                <a:srgbClr val="1155CC"/>
              </a:solidFill>
              <a:latin typeface="Roboto Mono"/>
              <a:ea typeface="Roboto Mono"/>
              <a:cs typeface="Roboto Mono"/>
              <a:sym typeface="Roboto Mono"/>
            </a:endParaRPr>
          </a:p>
          <a:p>
            <a:pPr lvl="0" rtl="0">
              <a:spcBef>
                <a:spcPts val="0"/>
              </a:spcBef>
              <a:buNone/>
            </a:pPr>
            <a:r>
              <a:t/>
            </a:r>
            <a:endParaRPr sz="1800">
              <a:solidFill>
                <a:schemeClr val="dk1"/>
              </a:solidFill>
            </a:endParaRPr>
          </a:p>
          <a:p>
            <a:pPr lvl="0" rtl="0">
              <a:spcBef>
                <a:spcPts val="0"/>
              </a:spcBef>
              <a:buNone/>
            </a:pPr>
            <a:r>
              <a:t/>
            </a:r>
            <a:endParaRPr sz="1800">
              <a:solidFill>
                <a:schemeClr val="dk1"/>
              </a:solidFill>
            </a:endParaRPr>
          </a:p>
          <a:p>
            <a:pPr lv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 name="Shape 303"/>
        <p:cNvGrpSpPr/>
        <p:nvPr/>
      </p:nvGrpSpPr>
      <p:grpSpPr>
        <a:xfrm>
          <a:off x="0" y="0"/>
          <a:ext cx="0" cy="0"/>
          <a:chOff x="0" y="0"/>
          <a:chExt cx="0" cy="0"/>
        </a:xfrm>
      </p:grpSpPr>
      <p:sp>
        <p:nvSpPr>
          <p:cNvPr id="304" name="Shape 304"/>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None/>
            </a:pPr>
            <a:r>
              <a:rPr lang="en"/>
              <a:t>Controller</a:t>
            </a:r>
          </a:p>
        </p:txBody>
      </p:sp>
      <p:sp>
        <p:nvSpPr>
          <p:cNvPr id="305" name="Shape 305"/>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228600" lvl="0" marL="457200" rtl="0">
              <a:spcBef>
                <a:spcPts val="0"/>
              </a:spcBef>
            </a:pPr>
            <a:r>
              <a:rPr lang="en"/>
              <a:t>Controller manages a set of pods</a:t>
            </a:r>
          </a:p>
          <a:p>
            <a:pPr indent="-228600" lvl="1" marL="914400" rtl="0">
              <a:spcBef>
                <a:spcPts val="0"/>
              </a:spcBef>
            </a:pPr>
            <a:r>
              <a:rPr lang="en"/>
              <a:t>Makes sure that the cluster is in the specified state</a:t>
            </a:r>
          </a:p>
          <a:p>
            <a:pPr indent="-228600" lvl="1" marL="914400" rtl="0">
              <a:spcBef>
                <a:spcPts val="0"/>
              </a:spcBef>
            </a:pPr>
            <a:r>
              <a:rPr lang="en"/>
              <a:t>Runs in Controller Manager</a:t>
            </a:r>
          </a:p>
          <a:p>
            <a:pPr indent="-228600" lvl="0" marL="457200" rtl="0">
              <a:spcBef>
                <a:spcPts val="0"/>
              </a:spcBef>
            </a:pPr>
            <a:r>
              <a:rPr lang="en"/>
              <a:t>Controller types</a:t>
            </a:r>
          </a:p>
          <a:p>
            <a:pPr indent="-228600" lvl="1" marL="914400" rtl="0">
              <a:spcBef>
                <a:spcPts val="0"/>
              </a:spcBef>
            </a:pPr>
            <a:r>
              <a:rPr lang="en"/>
              <a:t>Replication controller</a:t>
            </a:r>
          </a:p>
          <a:p>
            <a:pPr indent="-228600" lvl="2" marL="1371600" rtl="0">
              <a:spcBef>
                <a:spcPts val="0"/>
              </a:spcBef>
            </a:pPr>
            <a:r>
              <a:rPr lang="en"/>
              <a:t>Responsible for running the specified number of pod’s copies ("replicas") across the cluster</a:t>
            </a:r>
          </a:p>
          <a:p>
            <a:pPr indent="-228600" lvl="1" marL="914400" rtl="0">
              <a:spcBef>
                <a:spcPts val="0"/>
              </a:spcBef>
            </a:pPr>
            <a:r>
              <a:rPr lang="en"/>
              <a:t>Deployment controller</a:t>
            </a:r>
          </a:p>
          <a:p>
            <a:pPr indent="-228600" lvl="2" marL="1371600" rtl="0">
              <a:spcBef>
                <a:spcPts val="0"/>
              </a:spcBef>
            </a:pPr>
            <a:r>
              <a:rPr lang="en"/>
              <a:t>Responsible for changing the actual state to the desired state at a controlled rate</a:t>
            </a:r>
          </a:p>
          <a:p>
            <a:pPr indent="0" lvl="0" marL="0" rtl="0">
              <a:spcBef>
                <a:spcPts val="0"/>
              </a:spcBef>
              <a:buNone/>
            </a:pPr>
            <a:r>
              <a:t/>
            </a:r>
            <a:endParaRPr/>
          </a:p>
          <a:p>
            <a:pPr indent="0" lvl="0" marL="0">
              <a:spcBef>
                <a:spcPts val="0"/>
              </a:spcBef>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9" name="Shape 309"/>
        <p:cNvGrpSpPr/>
        <p:nvPr/>
      </p:nvGrpSpPr>
      <p:grpSpPr>
        <a:xfrm>
          <a:off x="0" y="0"/>
          <a:ext cx="0" cy="0"/>
          <a:chOff x="0" y="0"/>
          <a:chExt cx="0" cy="0"/>
        </a:xfrm>
      </p:grpSpPr>
      <p:sp>
        <p:nvSpPr>
          <p:cNvPr id="310" name="Shape 310"/>
          <p:cNvSpPr/>
          <p:nvPr/>
        </p:nvSpPr>
        <p:spPr>
          <a:xfrm>
            <a:off x="4833500" y="1572900"/>
            <a:ext cx="3076800" cy="2881800"/>
          </a:xfrm>
          <a:prstGeom prst="rect">
            <a:avLst/>
          </a:prstGeom>
          <a:solidFill>
            <a:srgbClr val="F3F3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1" name="Shape 311"/>
          <p:cNvSpPr txBox="1"/>
          <p:nvPr/>
        </p:nvSpPr>
        <p:spPr>
          <a:xfrm>
            <a:off x="4845000" y="1561425"/>
            <a:ext cx="3076800" cy="28932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312" name="Shape 312"/>
          <p:cNvSpPr txBox="1"/>
          <p:nvPr>
            <p:ph idx="2" type="body"/>
          </p:nvPr>
        </p:nvSpPr>
        <p:spPr>
          <a:xfrm>
            <a:off x="4692273" y="1200150"/>
            <a:ext cx="3994500" cy="37257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template:</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metadata:</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name: nginx</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labels:</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app: nginx</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spec:</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containers:</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 name: nginx</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image: nginx</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ports:</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 containerPort: 80</a:t>
            </a:r>
          </a:p>
        </p:txBody>
      </p:sp>
      <p:sp>
        <p:nvSpPr>
          <p:cNvPr id="313" name="Shape 313"/>
          <p:cNvSpPr txBox="1"/>
          <p:nvPr>
            <p:ph type="title"/>
          </p:nvPr>
        </p:nvSpPr>
        <p:spPr>
          <a:xfrm>
            <a:off x="88675" y="0"/>
            <a:ext cx="8006700" cy="950100"/>
          </a:xfrm>
          <a:prstGeom prst="rect">
            <a:avLst/>
          </a:prstGeom>
        </p:spPr>
        <p:txBody>
          <a:bodyPr anchorCtr="0" anchor="ctr" bIns="91425" lIns="91425" rIns="91425" tIns="91425">
            <a:noAutofit/>
          </a:bodyPr>
          <a:lstStyle/>
          <a:p>
            <a:pPr lvl="0">
              <a:spcBef>
                <a:spcPts val="0"/>
              </a:spcBef>
              <a:buNone/>
            </a:pPr>
            <a:r>
              <a:rPr lang="en"/>
              <a:t>Example: Defining a Replication Controller </a:t>
            </a:r>
          </a:p>
        </p:txBody>
      </p:sp>
      <p:sp>
        <p:nvSpPr>
          <p:cNvPr id="314" name="Shape 314"/>
          <p:cNvSpPr txBox="1"/>
          <p:nvPr>
            <p:ph idx="1" type="body"/>
          </p:nvPr>
        </p:nvSpPr>
        <p:spPr>
          <a:xfrm>
            <a:off x="457200" y="1200150"/>
            <a:ext cx="3994500" cy="3725700"/>
          </a:xfrm>
          <a:prstGeom prst="rect">
            <a:avLst/>
          </a:prstGeom>
        </p:spPr>
        <p:txBody>
          <a:bodyPr anchorCtr="0" anchor="t" bIns="91425" lIns="91425" rIns="91425" tIns="91425">
            <a:noAutofit/>
          </a:bodyPr>
          <a:lstStyle/>
          <a:p>
            <a:pPr lvl="0">
              <a:lnSpc>
                <a:spcPct val="100000"/>
              </a:lnSpc>
              <a:spcBef>
                <a:spcPts val="0"/>
              </a:spcBef>
              <a:buNone/>
            </a:pPr>
            <a:r>
              <a:rPr lang="en" sz="1400">
                <a:latin typeface="Consolas"/>
                <a:ea typeface="Consolas"/>
                <a:cs typeface="Consolas"/>
                <a:sym typeface="Consolas"/>
              </a:rPr>
              <a:t>apiVersion: v1</a:t>
            </a:r>
          </a:p>
          <a:p>
            <a:pPr lvl="0">
              <a:lnSpc>
                <a:spcPct val="100000"/>
              </a:lnSpc>
              <a:spcBef>
                <a:spcPts val="0"/>
              </a:spcBef>
              <a:buNone/>
            </a:pPr>
            <a:r>
              <a:rPr lang="en" sz="1400">
                <a:latin typeface="Consolas"/>
                <a:ea typeface="Consolas"/>
                <a:cs typeface="Consolas"/>
                <a:sym typeface="Consolas"/>
              </a:rPr>
              <a:t>kind: ReplicationController</a:t>
            </a:r>
          </a:p>
          <a:p>
            <a:pPr lvl="0">
              <a:lnSpc>
                <a:spcPct val="100000"/>
              </a:lnSpc>
              <a:spcBef>
                <a:spcPts val="0"/>
              </a:spcBef>
              <a:buNone/>
            </a:pPr>
            <a:r>
              <a:rPr lang="en" sz="1400">
                <a:latin typeface="Consolas"/>
                <a:ea typeface="Consolas"/>
                <a:cs typeface="Consolas"/>
                <a:sym typeface="Consolas"/>
              </a:rPr>
              <a:t>metadata:</a:t>
            </a:r>
          </a:p>
          <a:p>
            <a:pPr lvl="0">
              <a:lnSpc>
                <a:spcPct val="100000"/>
              </a:lnSpc>
              <a:spcBef>
                <a:spcPts val="0"/>
              </a:spcBef>
              <a:buNone/>
            </a:pPr>
            <a:r>
              <a:rPr lang="en" sz="1400">
                <a:latin typeface="Consolas"/>
                <a:ea typeface="Consolas"/>
                <a:cs typeface="Consolas"/>
                <a:sym typeface="Consolas"/>
              </a:rPr>
              <a:t>  name: nginx</a:t>
            </a:r>
          </a:p>
          <a:p>
            <a:pPr lvl="0">
              <a:lnSpc>
                <a:spcPct val="100000"/>
              </a:lnSpc>
              <a:spcBef>
                <a:spcPts val="0"/>
              </a:spcBef>
              <a:buNone/>
            </a:pPr>
            <a:r>
              <a:rPr lang="en" sz="1400">
                <a:latin typeface="Consolas"/>
                <a:ea typeface="Consolas"/>
                <a:cs typeface="Consolas"/>
                <a:sym typeface="Consolas"/>
              </a:rPr>
              <a:t>s</a:t>
            </a:r>
            <a:r>
              <a:rPr lang="en" sz="1400">
                <a:latin typeface="Consolas"/>
                <a:ea typeface="Consolas"/>
                <a:cs typeface="Consolas"/>
                <a:sym typeface="Consolas"/>
              </a:rPr>
              <a:t>pec:</a:t>
            </a:r>
          </a:p>
          <a:p>
            <a:pPr lvl="0">
              <a:lnSpc>
                <a:spcPct val="100000"/>
              </a:lnSpc>
              <a:spcBef>
                <a:spcPts val="0"/>
              </a:spcBef>
              <a:buNone/>
            </a:pPr>
            <a:r>
              <a:rPr lang="en" sz="1400">
                <a:latin typeface="Consolas"/>
                <a:ea typeface="Consolas"/>
                <a:cs typeface="Consolas"/>
                <a:sym typeface="Consolas"/>
              </a:rPr>
              <a:t>  replicas: 3</a:t>
            </a:r>
          </a:p>
          <a:p>
            <a:pPr lvl="0">
              <a:lnSpc>
                <a:spcPct val="100000"/>
              </a:lnSpc>
              <a:spcBef>
                <a:spcPts val="0"/>
              </a:spcBef>
              <a:buNone/>
            </a:pPr>
            <a:r>
              <a:rPr lang="en" sz="1400">
                <a:latin typeface="Consolas"/>
                <a:ea typeface="Consolas"/>
                <a:cs typeface="Consolas"/>
                <a:sym typeface="Consolas"/>
              </a:rPr>
              <a:t>  selector:</a:t>
            </a:r>
          </a:p>
          <a:p>
            <a:pPr lvl="0">
              <a:lnSpc>
                <a:spcPct val="100000"/>
              </a:lnSpc>
              <a:spcBef>
                <a:spcPts val="0"/>
              </a:spcBef>
              <a:buNone/>
            </a:pPr>
            <a:r>
              <a:rPr lang="en" sz="1400">
                <a:latin typeface="Consolas"/>
                <a:ea typeface="Consolas"/>
                <a:cs typeface="Consolas"/>
                <a:sym typeface="Consolas"/>
              </a:rPr>
              <a:t>    app: nginx</a:t>
            </a:r>
          </a:p>
          <a:p>
            <a:pPr lvl="0">
              <a:lnSpc>
                <a:spcPct val="100000"/>
              </a:lnSpc>
              <a:spcBef>
                <a:spcPts val="0"/>
              </a:spcBef>
              <a:buNone/>
            </a:pPr>
            <a:r>
              <a:rPr lang="en" sz="1400">
                <a:latin typeface="Consolas"/>
                <a:ea typeface="Consolas"/>
                <a:cs typeface="Consolas"/>
                <a:sym typeface="Consolas"/>
              </a:rPr>
              <a:t>  template:</a:t>
            </a:r>
          </a:p>
          <a:p>
            <a:pPr lvl="0" rtl="0">
              <a:lnSpc>
                <a:spcPct val="100000"/>
              </a:lnSpc>
              <a:spcBef>
                <a:spcPts val="0"/>
              </a:spcBef>
              <a:buNone/>
            </a:pPr>
            <a:r>
              <a:rPr lang="en" sz="1400">
                <a:latin typeface="Consolas"/>
                <a:ea typeface="Consolas"/>
                <a:cs typeface="Consolas"/>
                <a:sym typeface="Consolas"/>
              </a:rPr>
              <a:t>    ...</a:t>
            </a:r>
          </a:p>
        </p:txBody>
      </p:sp>
      <p:cxnSp>
        <p:nvCxnSpPr>
          <p:cNvPr id="315" name="Shape 315"/>
          <p:cNvCxnSpPr/>
          <p:nvPr/>
        </p:nvCxnSpPr>
        <p:spPr>
          <a:xfrm flipH="1" rot="10800000">
            <a:off x="1836975" y="1412100"/>
            <a:ext cx="2824200" cy="2284800"/>
          </a:xfrm>
          <a:prstGeom prst="curvedConnector3">
            <a:avLst>
              <a:gd fmla="val 50000" name="adj1"/>
            </a:avLst>
          </a:prstGeom>
          <a:noFill/>
          <a:ln cap="flat" cmpd="sng" w="9525">
            <a:solidFill>
              <a:schemeClr val="dk2"/>
            </a:solidFill>
            <a:prstDash val="solid"/>
            <a:round/>
            <a:headEnd len="lg" w="lg" type="none"/>
            <a:tailEnd len="lg" w="lg" type="triangle"/>
          </a:ln>
        </p:spPr>
      </p:cxnSp>
      <p:sp>
        <p:nvSpPr>
          <p:cNvPr id="316" name="Shape 316"/>
          <p:cNvSpPr/>
          <p:nvPr/>
        </p:nvSpPr>
        <p:spPr>
          <a:xfrm>
            <a:off x="3019500" y="4158900"/>
            <a:ext cx="1343400" cy="562500"/>
          </a:xfrm>
          <a:prstGeom prst="wedgeRectCallout">
            <a:avLst>
              <a:gd fmla="val 84394" name="adj1"/>
              <a:gd fmla="val -58658" name="adj2"/>
            </a:avLst>
          </a:prstGeom>
          <a:solidFill>
            <a:srgbClr val="F3F3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t>Pod template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None/>
            </a:pPr>
            <a:r>
              <a:rPr lang="en"/>
              <a:t>Replica Set</a:t>
            </a:r>
          </a:p>
        </p:txBody>
      </p:sp>
      <p:sp>
        <p:nvSpPr>
          <p:cNvPr id="322" name="Shape 322"/>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228600" lvl="0" marL="457200" rtl="0">
              <a:spcBef>
                <a:spcPts val="0"/>
              </a:spcBef>
            </a:pPr>
            <a:r>
              <a:rPr lang="en"/>
              <a:t>Replica Set is the next-generation Replication Controller</a:t>
            </a:r>
          </a:p>
          <a:p>
            <a:pPr indent="-228600" lvl="1" marL="914400" rtl="0">
              <a:spcBef>
                <a:spcPts val="0"/>
              </a:spcBef>
            </a:pPr>
            <a:r>
              <a:rPr lang="en"/>
              <a:t>Replica Set supports the set-based selector</a:t>
            </a:r>
          </a:p>
          <a:p>
            <a:pPr indent="-228600" lvl="1" marL="914400" rtl="0">
              <a:spcBef>
                <a:spcPts val="0"/>
              </a:spcBef>
            </a:pPr>
            <a:r>
              <a:rPr lang="en"/>
              <a:t>Replication Controller only supports equality-based selectors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None/>
            </a:pPr>
            <a:r>
              <a:rPr lang="en"/>
              <a:t>Example: Creating a Replication Controller </a:t>
            </a:r>
          </a:p>
        </p:txBody>
      </p:sp>
      <p:sp>
        <p:nvSpPr>
          <p:cNvPr id="328" name="Shape 328"/>
          <p:cNvSpPr txBox="1"/>
          <p:nvPr>
            <p:ph idx="1" type="body"/>
          </p:nvPr>
        </p:nvSpPr>
        <p:spPr>
          <a:xfrm>
            <a:off x="457200" y="1200150"/>
            <a:ext cx="8229600" cy="37257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rPr lang="en" sz="1400">
                <a:latin typeface="Consolas"/>
                <a:ea typeface="Consolas"/>
                <a:cs typeface="Consolas"/>
                <a:sym typeface="Consolas"/>
              </a:rPr>
              <a:t>$ kubectl create -f replication.yaml</a:t>
            </a:r>
          </a:p>
          <a:p>
            <a:pPr lvl="0">
              <a:spcBef>
                <a:spcPts val="0"/>
              </a:spcBef>
              <a:buNone/>
            </a:pPr>
            <a:r>
              <a:rPr lang="en" sz="1400">
                <a:latin typeface="Consolas"/>
                <a:ea typeface="Consolas"/>
                <a:cs typeface="Consolas"/>
                <a:sym typeface="Consolas"/>
              </a:rPr>
              <a:t>replicationcontrollers/nginx</a:t>
            </a:r>
          </a:p>
          <a:p>
            <a:pPr lvl="0">
              <a:spcBef>
                <a:spcPts val="0"/>
              </a:spcBef>
              <a:buNone/>
            </a:pPr>
            <a:r>
              <a:t/>
            </a:r>
            <a:endParaRPr sz="1400">
              <a:latin typeface="Consolas"/>
              <a:ea typeface="Consolas"/>
              <a:cs typeface="Consolas"/>
              <a:sym typeface="Consolas"/>
            </a:endParaRPr>
          </a:p>
          <a:p>
            <a:pPr lvl="0">
              <a:spcBef>
                <a:spcPts val="0"/>
              </a:spcBef>
              <a:buNone/>
            </a:pPr>
            <a:r>
              <a:rPr lang="en" sz="1400">
                <a:latin typeface="Consolas"/>
                <a:ea typeface="Consolas"/>
                <a:cs typeface="Consolas"/>
                <a:sym typeface="Consolas"/>
              </a:rPr>
              <a:t>$ kubectl describe replicationcontrollers/nginx</a:t>
            </a:r>
          </a:p>
          <a:p>
            <a:pPr lvl="0">
              <a:spcBef>
                <a:spcPts val="0"/>
              </a:spcBef>
              <a:buNone/>
            </a:pPr>
            <a:r>
              <a:rPr lang="en" sz="1400">
                <a:latin typeface="Consolas"/>
                <a:ea typeface="Consolas"/>
                <a:cs typeface="Consolas"/>
                <a:sym typeface="Consolas"/>
              </a:rPr>
              <a:t>...</a:t>
            </a:r>
          </a:p>
          <a:p>
            <a:pPr lvl="0">
              <a:spcBef>
                <a:spcPts val="0"/>
              </a:spcBef>
              <a:buNone/>
            </a:pPr>
            <a:r>
              <a:rPr lang="en" sz="1400">
                <a:latin typeface="Consolas"/>
                <a:ea typeface="Consolas"/>
                <a:cs typeface="Consolas"/>
                <a:sym typeface="Consolas"/>
              </a:rPr>
              <a:t>Replicas:	3 current / 3 desired</a:t>
            </a:r>
          </a:p>
          <a:p>
            <a:pPr lvl="0">
              <a:spcBef>
                <a:spcPts val="0"/>
              </a:spcBef>
              <a:buNone/>
            </a:pPr>
            <a:r>
              <a:rPr lang="en" sz="1400">
                <a:latin typeface="Consolas"/>
                <a:ea typeface="Consolas"/>
                <a:cs typeface="Consolas"/>
                <a:sym typeface="Consolas"/>
              </a:rPr>
              <a:t>Pods Status:	0 Running / 3 Waiting / 0 Succeeded / 0 Failed</a:t>
            </a:r>
          </a:p>
          <a:p>
            <a:pPr lvl="0">
              <a:spcBef>
                <a:spcPts val="0"/>
              </a:spcBef>
              <a:buClr>
                <a:schemeClr val="dk1"/>
              </a:buClr>
              <a:buSzPct val="78571"/>
              <a:buFont typeface="Arial"/>
              <a:buNone/>
            </a:pPr>
            <a:r>
              <a:t/>
            </a:r>
            <a:endParaRPr sz="1400">
              <a:latin typeface="Consolas"/>
              <a:ea typeface="Consolas"/>
              <a:cs typeface="Consolas"/>
              <a:sym typeface="Consolas"/>
            </a:endParaRP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kubectl describe replicationcontrollers/nginx</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Pods Status:	3 Running / 0 Waiting / 0 Succeeded / 0 Failed</a:t>
            </a:r>
          </a:p>
          <a:p>
            <a:pPr lvl="0">
              <a:spcBef>
                <a:spcPts val="0"/>
              </a:spcBef>
              <a:buNone/>
            </a:pPr>
            <a:r>
              <a:t/>
            </a:r>
            <a:endParaRPr sz="1400">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None/>
            </a:pPr>
            <a:r>
              <a:rPr lang="en"/>
              <a:t>Service</a:t>
            </a:r>
          </a:p>
        </p:txBody>
      </p:sp>
      <p:sp>
        <p:nvSpPr>
          <p:cNvPr id="334" name="Shape 334"/>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228600" lvl="0" marL="457200" rtl="0">
              <a:spcBef>
                <a:spcPts val="0"/>
              </a:spcBef>
            </a:pPr>
            <a:r>
              <a:rPr lang="en"/>
              <a:t>Defines a logical group of pods</a:t>
            </a:r>
          </a:p>
          <a:p>
            <a:pPr indent="-228600" lvl="0" marL="457200" rtl="0">
              <a:spcBef>
                <a:spcPts val="0"/>
              </a:spcBef>
            </a:pPr>
            <a:r>
              <a:rPr lang="en"/>
              <a:t>Defines a policy to access such logical group</a:t>
            </a:r>
          </a:p>
          <a:p>
            <a:pPr indent="-228600" lvl="0" marL="457200" rtl="0">
              <a:spcBef>
                <a:spcPts val="0"/>
              </a:spcBef>
            </a:pPr>
            <a:r>
              <a:rPr lang="en"/>
              <a:t>Uses a selector define a logical group of pods</a:t>
            </a:r>
          </a:p>
          <a:p>
            <a:pPr indent="-228600" lvl="1" marL="914400" rtl="0">
              <a:spcBef>
                <a:spcPts val="0"/>
              </a:spcBef>
            </a:pPr>
            <a:r>
              <a:rPr lang="en"/>
              <a:t>It is possible to create a service without a selector (no pods) and then manually map pods to the service</a:t>
            </a:r>
          </a:p>
          <a:p>
            <a:pPr indent="-228600" lvl="0" marL="457200" rtl="0">
              <a:spcBef>
                <a:spcPts val="0"/>
              </a:spcBef>
            </a:pPr>
            <a:r>
              <a:rPr lang="en"/>
              <a:t>Multiple ports per service are supported</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None/>
            </a:pPr>
            <a:r>
              <a:rPr lang="en"/>
              <a:t>Module Objectives</a:t>
            </a:r>
          </a:p>
        </p:txBody>
      </p:sp>
      <p:sp>
        <p:nvSpPr>
          <p:cNvPr id="166" name="Shape 166"/>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228600" lvl="0" marL="457200" rtl="0">
              <a:spcBef>
                <a:spcPts val="0"/>
              </a:spcBef>
            </a:pPr>
            <a:r>
              <a:rPr lang="en"/>
              <a:t>What is Kubernetes?</a:t>
            </a:r>
          </a:p>
          <a:p>
            <a:pPr indent="-228600" lvl="0" marL="457200" rtl="0">
              <a:spcBef>
                <a:spcPts val="0"/>
              </a:spcBef>
            </a:pPr>
            <a:r>
              <a:rPr lang="en"/>
              <a:t>Kubernetes concepts</a:t>
            </a:r>
          </a:p>
          <a:p>
            <a:pPr lv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x="0" y="0"/>
          <a:ext cx="0" cy="0"/>
          <a:chOff x="0" y="0"/>
          <a:chExt cx="0" cy="0"/>
        </a:xfrm>
      </p:grpSpPr>
      <p:sp>
        <p:nvSpPr>
          <p:cNvPr id="339" name="Shape 339"/>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None/>
            </a:pPr>
            <a:r>
              <a:rPr lang="en"/>
              <a:t>Service Types</a:t>
            </a:r>
          </a:p>
        </p:txBody>
      </p:sp>
      <p:sp>
        <p:nvSpPr>
          <p:cNvPr id="340" name="Shape 340"/>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228600" lvl="0" marL="457200" rtl="0">
              <a:spcBef>
                <a:spcPts val="0"/>
              </a:spcBef>
            </a:pPr>
            <a:r>
              <a:rPr lang="en"/>
              <a:t>ClusterIP (default)</a:t>
            </a:r>
          </a:p>
          <a:p>
            <a:pPr indent="-228600" lvl="1" marL="914400" rtl="0">
              <a:spcBef>
                <a:spcPts val="0"/>
              </a:spcBef>
            </a:pPr>
            <a:r>
              <a:rPr lang="en"/>
              <a:t>Internal IP only</a:t>
            </a:r>
          </a:p>
          <a:p>
            <a:pPr indent="-228600" lvl="1" marL="914400" rtl="0">
              <a:spcBef>
                <a:spcPts val="0"/>
              </a:spcBef>
            </a:pPr>
            <a:r>
              <a:rPr lang="en"/>
              <a:t>Exposes the service to connection from inside the cluster</a:t>
            </a:r>
          </a:p>
          <a:p>
            <a:pPr indent="-228600" lvl="0" marL="457200" rtl="0">
              <a:spcBef>
                <a:spcPts val="0"/>
              </a:spcBef>
            </a:pPr>
            <a:r>
              <a:rPr lang="en"/>
              <a:t>NodePort</a:t>
            </a:r>
          </a:p>
          <a:p>
            <a:pPr indent="-228600" lvl="1" marL="914400" rtl="0">
              <a:spcBef>
                <a:spcPts val="0"/>
              </a:spcBef>
            </a:pPr>
            <a:r>
              <a:rPr lang="en"/>
              <a:t>Exposes the service to external traffic</a:t>
            </a:r>
          </a:p>
          <a:p>
            <a:pPr indent="-228600" lvl="1" marL="914400" rtl="0">
              <a:spcBef>
                <a:spcPts val="0"/>
              </a:spcBef>
            </a:pPr>
            <a:r>
              <a:rPr lang="en"/>
              <a:t>Exposes the service on a port on each node of the cluster</a:t>
            </a:r>
          </a:p>
          <a:p>
            <a:pPr indent="-228600" lvl="0" marL="457200" rtl="0">
              <a:spcBef>
                <a:spcPts val="0"/>
              </a:spcBef>
            </a:pPr>
            <a:r>
              <a:rPr lang="en"/>
              <a:t>LoadBalancer</a:t>
            </a:r>
          </a:p>
          <a:p>
            <a:pPr indent="-228600" lvl="1" marL="914400" rtl="0">
              <a:spcBef>
                <a:spcPts val="0"/>
              </a:spcBef>
            </a:pPr>
            <a:r>
              <a:rPr lang="en"/>
              <a:t>Expose services to external traffic</a:t>
            </a:r>
          </a:p>
          <a:p>
            <a:pPr indent="-228600" lvl="1" marL="914400" rtl="0">
              <a:spcBef>
                <a:spcPts val="0"/>
              </a:spcBef>
            </a:pPr>
            <a:r>
              <a:rPr lang="en"/>
              <a:t>Exposes the service on each node (as NodePort)</a:t>
            </a:r>
          </a:p>
          <a:p>
            <a:pPr indent="-228600" lvl="1" marL="914400">
              <a:spcBef>
                <a:spcPts val="0"/>
              </a:spcBef>
            </a:pPr>
            <a:r>
              <a:rPr lang="en"/>
              <a:t>Provides a load balancer </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None/>
            </a:pPr>
            <a:r>
              <a:rPr lang="en"/>
              <a:t>Example: Defining a Service</a:t>
            </a:r>
          </a:p>
        </p:txBody>
      </p:sp>
      <p:sp>
        <p:nvSpPr>
          <p:cNvPr id="346" name="Shape 346"/>
          <p:cNvSpPr txBox="1"/>
          <p:nvPr>
            <p:ph idx="1" type="body"/>
          </p:nvPr>
        </p:nvSpPr>
        <p:spPr>
          <a:xfrm>
            <a:off x="457200" y="1200150"/>
            <a:ext cx="8229600" cy="37257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rPr lang="en" sz="1400">
                <a:latin typeface="Consolas"/>
                <a:ea typeface="Consolas"/>
                <a:cs typeface="Consolas"/>
                <a:sym typeface="Consolas"/>
              </a:rPr>
              <a:t>apiVersion: v1</a:t>
            </a:r>
          </a:p>
          <a:p>
            <a:pPr lvl="0">
              <a:spcBef>
                <a:spcPts val="0"/>
              </a:spcBef>
              <a:buClr>
                <a:schemeClr val="dk1"/>
              </a:buClr>
              <a:buSzPct val="78571"/>
              <a:buFont typeface="Arial"/>
              <a:buNone/>
            </a:pPr>
            <a:r>
              <a:rPr lang="en" sz="1400">
                <a:latin typeface="Consolas"/>
                <a:ea typeface="Consolas"/>
                <a:cs typeface="Consolas"/>
                <a:sym typeface="Consolas"/>
              </a:rPr>
              <a:t>kind: Service</a:t>
            </a:r>
          </a:p>
          <a:p>
            <a:pPr lvl="0">
              <a:spcBef>
                <a:spcPts val="0"/>
              </a:spcBef>
              <a:buClr>
                <a:schemeClr val="dk1"/>
              </a:buClr>
              <a:buSzPct val="78571"/>
              <a:buFont typeface="Arial"/>
              <a:buNone/>
            </a:pPr>
            <a:r>
              <a:rPr lang="en" sz="1400">
                <a:latin typeface="Consolas"/>
                <a:ea typeface="Consolas"/>
                <a:cs typeface="Consolas"/>
                <a:sym typeface="Consolas"/>
              </a:rPr>
              <a:t>metadata: </a:t>
            </a:r>
          </a:p>
          <a:p>
            <a:pPr lvl="0">
              <a:spcBef>
                <a:spcPts val="0"/>
              </a:spcBef>
              <a:buClr>
                <a:schemeClr val="dk1"/>
              </a:buClr>
              <a:buSzPct val="78571"/>
              <a:buFont typeface="Arial"/>
              <a:buNone/>
            </a:pPr>
            <a:r>
              <a:rPr lang="en" sz="1400">
                <a:latin typeface="Consolas"/>
                <a:ea typeface="Consolas"/>
                <a:cs typeface="Consolas"/>
                <a:sym typeface="Consolas"/>
              </a:rPr>
              <a:t>  name: my-service</a:t>
            </a:r>
          </a:p>
          <a:p>
            <a:pPr lvl="0">
              <a:spcBef>
                <a:spcPts val="0"/>
              </a:spcBef>
              <a:buClr>
                <a:schemeClr val="dk1"/>
              </a:buClr>
              <a:buSzPct val="78571"/>
              <a:buFont typeface="Arial"/>
              <a:buNone/>
            </a:pPr>
            <a:r>
              <a:rPr lang="en" sz="1400">
                <a:latin typeface="Consolas"/>
                <a:ea typeface="Consolas"/>
                <a:cs typeface="Consolas"/>
                <a:sym typeface="Consolas"/>
              </a:rPr>
              <a:t>spec: </a:t>
            </a:r>
          </a:p>
          <a:p>
            <a:pPr lvl="0">
              <a:spcBef>
                <a:spcPts val="0"/>
              </a:spcBef>
              <a:buClr>
                <a:schemeClr val="dk1"/>
              </a:buClr>
              <a:buSzPct val="78571"/>
              <a:buFont typeface="Arial"/>
              <a:buNone/>
            </a:pPr>
            <a:r>
              <a:rPr lang="en" sz="1400">
                <a:latin typeface="Consolas"/>
                <a:ea typeface="Consolas"/>
                <a:cs typeface="Consolas"/>
                <a:sym typeface="Consolas"/>
              </a:rPr>
              <a:t>  ports: </a:t>
            </a:r>
          </a:p>
          <a:p>
            <a:pPr lvl="0">
              <a:spcBef>
                <a:spcPts val="0"/>
              </a:spcBef>
              <a:buClr>
                <a:schemeClr val="dk1"/>
              </a:buClr>
              <a:buSzPct val="78571"/>
              <a:buFont typeface="Arial"/>
              <a:buNone/>
            </a:pPr>
            <a:r>
              <a:rPr lang="en" sz="1400">
                <a:latin typeface="Consolas"/>
                <a:ea typeface="Consolas"/>
                <a:cs typeface="Consolas"/>
                <a:sym typeface="Consolas"/>
              </a:rPr>
              <a:t>    - port: 80</a:t>
            </a:r>
          </a:p>
          <a:p>
            <a:pPr lvl="0">
              <a:spcBef>
                <a:spcPts val="0"/>
              </a:spcBef>
              <a:buClr>
                <a:schemeClr val="dk1"/>
              </a:buClr>
              <a:buSzPct val="78571"/>
              <a:buFont typeface="Arial"/>
              <a:buNone/>
            </a:pPr>
            <a:r>
              <a:rPr lang="en" sz="1400">
                <a:latin typeface="Consolas"/>
                <a:ea typeface="Consolas"/>
                <a:cs typeface="Consolas"/>
                <a:sym typeface="Consolas"/>
              </a:rPr>
              <a:t>      protocol: TCP</a:t>
            </a:r>
          </a:p>
          <a:p>
            <a:pPr lvl="0">
              <a:spcBef>
                <a:spcPts val="0"/>
              </a:spcBef>
              <a:buClr>
                <a:schemeClr val="dk1"/>
              </a:buClr>
              <a:buSzPct val="78571"/>
              <a:buFont typeface="Arial"/>
              <a:buNone/>
            </a:pPr>
            <a:r>
              <a:rPr lang="en" sz="1400">
                <a:latin typeface="Consolas"/>
                <a:ea typeface="Consolas"/>
                <a:cs typeface="Consolas"/>
                <a:sym typeface="Consolas"/>
              </a:rPr>
              <a:t>      targetPort: 9376</a:t>
            </a:r>
          </a:p>
          <a:p>
            <a:pPr lvl="0">
              <a:spcBef>
                <a:spcPts val="0"/>
              </a:spcBef>
              <a:buClr>
                <a:schemeClr val="dk1"/>
              </a:buClr>
              <a:buSzPct val="78571"/>
              <a:buFont typeface="Arial"/>
              <a:buNone/>
            </a:pPr>
            <a:r>
              <a:rPr lang="en" sz="1400">
                <a:latin typeface="Consolas"/>
                <a:ea typeface="Consolas"/>
                <a:cs typeface="Consolas"/>
                <a:sym typeface="Consolas"/>
              </a:rPr>
              <a:t>  selector: </a:t>
            </a:r>
          </a:p>
          <a:p>
            <a:pPr lvl="0">
              <a:spcBef>
                <a:spcPts val="0"/>
              </a:spcBef>
              <a:buClr>
                <a:schemeClr val="dk1"/>
              </a:buClr>
              <a:buSzPct val="78571"/>
              <a:buFont typeface="Arial"/>
              <a:buNone/>
            </a:pPr>
            <a:r>
              <a:rPr lang="en" sz="1400">
                <a:latin typeface="Consolas"/>
                <a:ea typeface="Consolas"/>
                <a:cs typeface="Consolas"/>
                <a:sym typeface="Consolas"/>
              </a:rPr>
              <a:t>    app: MyApp</a:t>
            </a:r>
          </a:p>
          <a:p>
            <a:pPr lvl="0">
              <a:spcBef>
                <a:spcPts val="0"/>
              </a:spcBef>
              <a:buNone/>
            </a:pPr>
            <a:r>
              <a:t/>
            </a:r>
            <a:endParaRPr sz="1400">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Clr>
                <a:schemeClr val="dk1"/>
              </a:buClr>
              <a:buSzPct val="45833"/>
              <a:buFont typeface="Arial"/>
              <a:buNone/>
            </a:pPr>
            <a:r>
              <a:rPr lang="en"/>
              <a:t>Example: Service Operations</a:t>
            </a:r>
          </a:p>
        </p:txBody>
      </p:sp>
      <p:sp>
        <p:nvSpPr>
          <p:cNvPr id="352" name="Shape 352"/>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228600" lvl="0" marL="457200">
              <a:spcBef>
                <a:spcPts val="0"/>
              </a:spcBef>
            </a:pPr>
            <a:r>
              <a:rPr lang="en">
                <a:solidFill>
                  <a:schemeClr val="dk1"/>
                </a:solidFill>
              </a:rPr>
              <a:t> Create a service</a:t>
            </a:r>
          </a:p>
          <a:p>
            <a:pPr indent="-69850" lvl="0" marL="457200" rtl="0">
              <a:spcBef>
                <a:spcPts val="0"/>
              </a:spcBef>
              <a:buClr>
                <a:schemeClr val="dk1"/>
              </a:buClr>
              <a:buSzPct val="45833"/>
              <a:buFont typeface="Arial"/>
              <a:buNone/>
            </a:pPr>
            <a:r>
              <a:rPr lang="en">
                <a:solidFill>
                  <a:srgbClr val="1155CC"/>
                </a:solidFill>
                <a:latin typeface="Consolas"/>
                <a:ea typeface="Consolas"/>
                <a:cs typeface="Consolas"/>
                <a:sym typeface="Consolas"/>
              </a:rPr>
              <a:t>$ kubectl create -f myservice.yaml</a:t>
            </a:r>
          </a:p>
          <a:p>
            <a:pPr lvl="0" rtl="0">
              <a:spcBef>
                <a:spcPts val="0"/>
              </a:spcBef>
              <a:buNone/>
            </a:pPr>
            <a:r>
              <a:t/>
            </a:r>
            <a:endParaRPr>
              <a:solidFill>
                <a:schemeClr val="dk1"/>
              </a:solidFill>
            </a:endParaRPr>
          </a:p>
          <a:p>
            <a:pPr indent="-228600" lvl="0" marL="457200" rtl="0">
              <a:spcBef>
                <a:spcPts val="0"/>
              </a:spcBef>
            </a:pPr>
            <a:r>
              <a:rPr lang="en">
                <a:solidFill>
                  <a:schemeClr val="dk1"/>
                </a:solidFill>
              </a:rPr>
              <a:t>List all services on a cluster</a:t>
            </a:r>
          </a:p>
          <a:p>
            <a:pPr indent="0" lvl="0" marL="457200" rtl="0">
              <a:spcBef>
                <a:spcPts val="0"/>
              </a:spcBef>
              <a:buNone/>
            </a:pPr>
            <a:r>
              <a:rPr lang="en">
                <a:solidFill>
                  <a:srgbClr val="1155CC"/>
                </a:solidFill>
                <a:latin typeface="Consolas"/>
                <a:ea typeface="Consolas"/>
                <a:cs typeface="Consolas"/>
                <a:sym typeface="Consolas"/>
              </a:rPr>
              <a:t>$ kubectl get services</a:t>
            </a:r>
          </a:p>
          <a:p>
            <a:pPr lvl="0" rtl="0">
              <a:spcBef>
                <a:spcPts val="0"/>
              </a:spcBef>
              <a:buClr>
                <a:schemeClr val="dk1"/>
              </a:buClr>
              <a:buSzPct val="45833"/>
              <a:buFont typeface="Arial"/>
              <a:buNone/>
            </a:pPr>
            <a:r>
              <a:t/>
            </a:r>
            <a:endParaRPr>
              <a:solidFill>
                <a:schemeClr val="dk1"/>
              </a:solidFill>
            </a:endParaRPr>
          </a:p>
          <a:p>
            <a:pPr indent="-228600" lvl="0" marL="457200" rtl="0">
              <a:spcBef>
                <a:spcPts val="0"/>
              </a:spcBef>
            </a:pPr>
            <a:r>
              <a:rPr lang="en">
                <a:solidFill>
                  <a:schemeClr val="dk1"/>
                </a:solidFill>
              </a:rPr>
              <a:t>Delete a service </a:t>
            </a:r>
          </a:p>
          <a:p>
            <a:pPr indent="-69850" lvl="0" marL="457200">
              <a:spcBef>
                <a:spcPts val="0"/>
              </a:spcBef>
              <a:buClr>
                <a:schemeClr val="dk1"/>
              </a:buClr>
              <a:buSzPct val="45833"/>
              <a:buFont typeface="Arial"/>
              <a:buNone/>
            </a:pPr>
            <a:r>
              <a:rPr lang="en">
                <a:solidFill>
                  <a:srgbClr val="1155CC"/>
                </a:solidFill>
                <a:latin typeface="Consolas"/>
                <a:ea typeface="Consolas"/>
                <a:cs typeface="Consolas"/>
                <a:sym typeface="Consolas"/>
              </a:rPr>
              <a:t>$ kubectl delete service myservice</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6" name="Shape 356"/>
        <p:cNvGrpSpPr/>
        <p:nvPr/>
      </p:nvGrpSpPr>
      <p:grpSpPr>
        <a:xfrm>
          <a:off x="0" y="0"/>
          <a:ext cx="0" cy="0"/>
          <a:chOff x="0" y="0"/>
          <a:chExt cx="0" cy="0"/>
        </a:xfrm>
      </p:grpSpPr>
      <p:sp>
        <p:nvSpPr>
          <p:cNvPr id="357" name="Shape 357"/>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None/>
            </a:pPr>
            <a:r>
              <a:rPr lang="en"/>
              <a:t>Deployment</a:t>
            </a:r>
          </a:p>
        </p:txBody>
      </p:sp>
      <p:sp>
        <p:nvSpPr>
          <p:cNvPr id="358" name="Shape 358"/>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374650" lvl="0" marL="457200" rtl="0">
              <a:spcBef>
                <a:spcPts val="0"/>
              </a:spcBef>
              <a:buSzPct val="100000"/>
            </a:pPr>
            <a:r>
              <a:rPr lang="en" sz="2300"/>
              <a:t>Defines a desired state for logical group of</a:t>
            </a:r>
          </a:p>
          <a:p>
            <a:pPr indent="-349250" lvl="1" marL="914400" rtl="0">
              <a:spcBef>
                <a:spcPts val="0"/>
              </a:spcBef>
              <a:buSzPct val="100000"/>
            </a:pPr>
            <a:r>
              <a:rPr lang="en" sz="1900"/>
              <a:t>Pods</a:t>
            </a:r>
          </a:p>
          <a:p>
            <a:pPr indent="-349250" lvl="1" marL="914400" rtl="0">
              <a:spcBef>
                <a:spcPts val="0"/>
              </a:spcBef>
              <a:buSzPct val="100000"/>
            </a:pPr>
            <a:r>
              <a:rPr lang="en" sz="1900"/>
              <a:t>Replica Sets</a:t>
            </a:r>
          </a:p>
          <a:p>
            <a:pPr indent="-374650" lvl="0" marL="457200" rtl="0">
              <a:spcBef>
                <a:spcPts val="0"/>
              </a:spcBef>
              <a:buSzPct val="100000"/>
            </a:pPr>
            <a:r>
              <a:rPr lang="en" sz="2300"/>
              <a:t>Deployment controller drives the actual state to the desired state at a controlled rate</a:t>
            </a:r>
          </a:p>
          <a:p>
            <a:pPr indent="-349250" lvl="1" marL="914400" rtl="0">
              <a:spcBef>
                <a:spcPts val="0"/>
              </a:spcBef>
              <a:buSzPct val="100000"/>
            </a:pPr>
            <a:r>
              <a:rPr lang="en" sz="1900"/>
              <a:t>Creates new resources, if necessary</a:t>
            </a:r>
          </a:p>
          <a:p>
            <a:pPr indent="-349250" lvl="1" marL="914400" rtl="0">
              <a:spcBef>
                <a:spcPts val="0"/>
              </a:spcBef>
              <a:buSzPct val="100000"/>
            </a:pPr>
            <a:r>
              <a:rPr lang="en" sz="1900"/>
              <a:t>Replaces the existing resources, if necessary</a:t>
            </a:r>
          </a:p>
          <a:p>
            <a:pPr indent="-374650" lvl="0" marL="457200" rtl="0">
              <a:spcBef>
                <a:spcPts val="0"/>
              </a:spcBef>
              <a:buSzPct val="100000"/>
            </a:pPr>
            <a:r>
              <a:rPr lang="en" sz="2300"/>
              <a:t>Deployment can be</a:t>
            </a:r>
          </a:p>
          <a:p>
            <a:pPr indent="-349250" lvl="1" marL="914400" rtl="0">
              <a:spcBef>
                <a:spcPts val="0"/>
              </a:spcBef>
              <a:buSzPct val="100000"/>
            </a:pPr>
            <a:r>
              <a:rPr lang="en" sz="1900"/>
              <a:t>Updated</a:t>
            </a:r>
          </a:p>
          <a:p>
            <a:pPr indent="-349250" lvl="1" marL="914400" rtl="0">
              <a:spcBef>
                <a:spcPts val="0"/>
              </a:spcBef>
              <a:buSzPct val="100000"/>
            </a:pPr>
            <a:r>
              <a:rPr lang="en" sz="1900"/>
              <a:t>Rolled out</a:t>
            </a:r>
          </a:p>
          <a:p>
            <a:pPr indent="-349250" lvl="1" marL="914400">
              <a:spcBef>
                <a:spcPts val="0"/>
              </a:spcBef>
              <a:buSzPct val="100000"/>
            </a:pPr>
            <a:r>
              <a:rPr lang="en" sz="1900"/>
              <a:t>Rolled back</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sp>
        <p:nvSpPr>
          <p:cNvPr id="363" name="Shape 363"/>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None/>
            </a:pPr>
            <a:r>
              <a:rPr lang="en"/>
              <a:t>Example: Creating a Simple Deployment</a:t>
            </a:r>
          </a:p>
        </p:txBody>
      </p:sp>
      <p:sp>
        <p:nvSpPr>
          <p:cNvPr id="364" name="Shape 364"/>
          <p:cNvSpPr txBox="1"/>
          <p:nvPr>
            <p:ph idx="1" type="body"/>
          </p:nvPr>
        </p:nvSpPr>
        <p:spPr>
          <a:xfrm>
            <a:off x="457200" y="1200150"/>
            <a:ext cx="8229600" cy="3725700"/>
          </a:xfrm>
          <a:prstGeom prst="rect">
            <a:avLst/>
          </a:prstGeom>
        </p:spPr>
        <p:txBody>
          <a:bodyPr anchorCtr="0" anchor="t" bIns="91425" lIns="91425" rIns="91425" tIns="91425">
            <a:noAutofit/>
          </a:bodyPr>
          <a:lstStyle/>
          <a:p>
            <a:pPr lvl="0">
              <a:lnSpc>
                <a:spcPct val="115000"/>
              </a:lnSpc>
              <a:spcBef>
                <a:spcPts val="0"/>
              </a:spcBef>
              <a:spcAft>
                <a:spcPts val="0"/>
              </a:spcAft>
              <a:buClr>
                <a:schemeClr val="dk1"/>
              </a:buClr>
              <a:buSzPct val="61111"/>
              <a:buFont typeface="Arial"/>
              <a:buNone/>
            </a:pPr>
            <a:r>
              <a:rPr lang="en" sz="1800">
                <a:solidFill>
                  <a:schemeClr val="dk1"/>
                </a:solidFill>
                <a:latin typeface="Consolas"/>
                <a:ea typeface="Consolas"/>
                <a:cs typeface="Consolas"/>
                <a:sym typeface="Consolas"/>
              </a:rPr>
              <a:t>$ kubectl run echoserver \</a:t>
            </a:r>
          </a:p>
          <a:p>
            <a:pPr lvl="0">
              <a:lnSpc>
                <a:spcPct val="115000"/>
              </a:lnSpc>
              <a:spcBef>
                <a:spcPts val="0"/>
              </a:spcBef>
              <a:spcAft>
                <a:spcPts val="0"/>
              </a:spcAft>
              <a:buClr>
                <a:schemeClr val="dk1"/>
              </a:buClr>
              <a:buSzPct val="61111"/>
              <a:buFont typeface="Arial"/>
              <a:buNone/>
            </a:pPr>
            <a:r>
              <a:rPr lang="en" sz="1800">
                <a:solidFill>
                  <a:schemeClr val="dk1"/>
                </a:solidFill>
                <a:latin typeface="Consolas"/>
                <a:ea typeface="Consolas"/>
                <a:cs typeface="Consolas"/>
                <a:sym typeface="Consolas"/>
              </a:rPr>
              <a:t>--image=gcr.io/google_containers/echoserver:1.4 \</a:t>
            </a:r>
          </a:p>
          <a:p>
            <a:pPr lvl="0">
              <a:lnSpc>
                <a:spcPct val="115000"/>
              </a:lnSpc>
              <a:spcBef>
                <a:spcPts val="0"/>
              </a:spcBef>
              <a:spcAft>
                <a:spcPts val="0"/>
              </a:spcAft>
              <a:buClr>
                <a:schemeClr val="dk1"/>
              </a:buClr>
              <a:buSzPct val="61111"/>
              <a:buFont typeface="Arial"/>
              <a:buNone/>
            </a:pPr>
            <a:r>
              <a:rPr lang="en" sz="1800">
                <a:solidFill>
                  <a:schemeClr val="dk1"/>
                </a:solidFill>
                <a:latin typeface="Consolas"/>
                <a:ea typeface="Consolas"/>
                <a:cs typeface="Consolas"/>
                <a:sym typeface="Consolas"/>
              </a:rPr>
              <a:t>--port=8080</a:t>
            </a:r>
          </a:p>
          <a:p>
            <a:pPr lvl="0">
              <a:lnSpc>
                <a:spcPct val="115000"/>
              </a:lnSpc>
              <a:spcBef>
                <a:spcPts val="0"/>
              </a:spcBef>
              <a:spcAft>
                <a:spcPts val="0"/>
              </a:spcAft>
              <a:buClr>
                <a:schemeClr val="dk1"/>
              </a:buClr>
              <a:buSzPct val="61111"/>
              <a:buFont typeface="Arial"/>
              <a:buNone/>
            </a:pPr>
            <a:r>
              <a:rPr lang="en" sz="1800">
                <a:solidFill>
                  <a:schemeClr val="dk1"/>
                </a:solidFill>
                <a:latin typeface="Consolas"/>
                <a:ea typeface="Consolas"/>
                <a:cs typeface="Consolas"/>
                <a:sym typeface="Consolas"/>
              </a:rPr>
              <a:t>deployment "echoserver" created</a:t>
            </a:r>
          </a:p>
        </p:txBody>
      </p:sp>
      <p:sp>
        <p:nvSpPr>
          <p:cNvPr id="365" name="Shape 365"/>
          <p:cNvSpPr/>
          <p:nvPr/>
        </p:nvSpPr>
        <p:spPr>
          <a:xfrm>
            <a:off x="5235325" y="2290500"/>
            <a:ext cx="3099900" cy="562500"/>
          </a:xfrm>
          <a:prstGeom prst="wedgeRectCallout">
            <a:avLst>
              <a:gd fmla="val -44871" name="adj1"/>
              <a:gd fmla="val -116342" name="adj2"/>
            </a:avLst>
          </a:prstGeom>
          <a:solidFill>
            <a:srgbClr val="F3F3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Define a new pod for the specified image (single container)</a:t>
            </a:r>
          </a:p>
        </p:txBody>
      </p:sp>
      <p:sp>
        <p:nvSpPr>
          <p:cNvPr id="366" name="Shape 366"/>
          <p:cNvSpPr/>
          <p:nvPr/>
        </p:nvSpPr>
        <p:spPr>
          <a:xfrm>
            <a:off x="933075" y="2913625"/>
            <a:ext cx="3099900" cy="562500"/>
          </a:xfrm>
          <a:prstGeom prst="wedgeRectCallout">
            <a:avLst>
              <a:gd fmla="val -44871" name="adj1"/>
              <a:gd fmla="val -116342" name="adj2"/>
            </a:avLst>
          </a:prstGeom>
          <a:solidFill>
            <a:srgbClr val="F3F3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A new deployment has been created</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0" name="Shape 370"/>
        <p:cNvGrpSpPr/>
        <p:nvPr/>
      </p:nvGrpSpPr>
      <p:grpSpPr>
        <a:xfrm>
          <a:off x="0" y="0"/>
          <a:ext cx="0" cy="0"/>
          <a:chOff x="0" y="0"/>
          <a:chExt cx="0" cy="0"/>
        </a:xfrm>
      </p:grpSpPr>
      <p:sp>
        <p:nvSpPr>
          <p:cNvPr id="371" name="Shape 371"/>
          <p:cNvSpPr txBox="1"/>
          <p:nvPr>
            <p:ph type="title"/>
          </p:nvPr>
        </p:nvSpPr>
        <p:spPr>
          <a:xfrm>
            <a:off x="88675" y="0"/>
            <a:ext cx="8006700" cy="950100"/>
          </a:xfrm>
          <a:prstGeom prst="rect">
            <a:avLst/>
          </a:prstGeom>
        </p:spPr>
        <p:txBody>
          <a:bodyPr anchorCtr="0" anchor="ctr" bIns="91425" lIns="91425" rIns="91425" tIns="91425">
            <a:noAutofit/>
          </a:bodyPr>
          <a:lstStyle/>
          <a:p>
            <a:pPr lvl="0">
              <a:spcBef>
                <a:spcPts val="0"/>
              </a:spcBef>
              <a:buNone/>
            </a:pPr>
            <a:r>
              <a:rPr lang="en"/>
              <a:t>Example: Defining a Deployment</a:t>
            </a:r>
          </a:p>
        </p:txBody>
      </p:sp>
      <p:sp>
        <p:nvSpPr>
          <p:cNvPr id="372" name="Shape 372"/>
          <p:cNvSpPr txBox="1"/>
          <p:nvPr>
            <p:ph idx="1" type="body"/>
          </p:nvPr>
        </p:nvSpPr>
        <p:spPr>
          <a:xfrm>
            <a:off x="457200" y="1200150"/>
            <a:ext cx="3994500" cy="37257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rPr lang="en" sz="1400">
                <a:latin typeface="Consolas"/>
                <a:ea typeface="Consolas"/>
                <a:cs typeface="Consolas"/>
                <a:sym typeface="Consolas"/>
              </a:rPr>
              <a:t>apiVersion: extensions/v1beta1</a:t>
            </a:r>
          </a:p>
          <a:p>
            <a:pPr lvl="0">
              <a:spcBef>
                <a:spcPts val="0"/>
              </a:spcBef>
              <a:buClr>
                <a:schemeClr val="dk1"/>
              </a:buClr>
              <a:buSzPct val="78571"/>
              <a:buFont typeface="Arial"/>
              <a:buNone/>
            </a:pPr>
            <a:r>
              <a:rPr lang="en" sz="1400">
                <a:latin typeface="Consolas"/>
                <a:ea typeface="Consolas"/>
                <a:cs typeface="Consolas"/>
                <a:sym typeface="Consolas"/>
              </a:rPr>
              <a:t>kind: Deployment</a:t>
            </a:r>
          </a:p>
          <a:p>
            <a:pPr lvl="0">
              <a:spcBef>
                <a:spcPts val="0"/>
              </a:spcBef>
              <a:buClr>
                <a:schemeClr val="dk1"/>
              </a:buClr>
              <a:buSzPct val="78571"/>
              <a:buFont typeface="Arial"/>
              <a:buNone/>
            </a:pPr>
            <a:r>
              <a:rPr lang="en" sz="1400">
                <a:latin typeface="Consolas"/>
                <a:ea typeface="Consolas"/>
                <a:cs typeface="Consolas"/>
                <a:sym typeface="Consolas"/>
              </a:rPr>
              <a:t>metadata:</a:t>
            </a:r>
          </a:p>
          <a:p>
            <a:pPr lvl="0">
              <a:spcBef>
                <a:spcPts val="0"/>
              </a:spcBef>
              <a:buClr>
                <a:schemeClr val="dk1"/>
              </a:buClr>
              <a:buSzPct val="78571"/>
              <a:buFont typeface="Arial"/>
              <a:buNone/>
            </a:pPr>
            <a:r>
              <a:rPr lang="en" sz="1400">
                <a:latin typeface="Consolas"/>
                <a:ea typeface="Consolas"/>
                <a:cs typeface="Consolas"/>
                <a:sym typeface="Consolas"/>
              </a:rPr>
              <a:t>  name: nginx-deployment</a:t>
            </a:r>
          </a:p>
          <a:p>
            <a:pPr lvl="0">
              <a:spcBef>
                <a:spcPts val="0"/>
              </a:spcBef>
              <a:buClr>
                <a:schemeClr val="dk1"/>
              </a:buClr>
              <a:buSzPct val="78571"/>
              <a:buFont typeface="Arial"/>
              <a:buNone/>
            </a:pPr>
            <a:r>
              <a:rPr lang="en" sz="1400">
                <a:latin typeface="Consolas"/>
                <a:ea typeface="Consolas"/>
                <a:cs typeface="Consolas"/>
                <a:sym typeface="Consolas"/>
              </a:rPr>
              <a:t>spec:</a:t>
            </a:r>
          </a:p>
          <a:p>
            <a:pPr lvl="0">
              <a:spcBef>
                <a:spcPts val="0"/>
              </a:spcBef>
              <a:buClr>
                <a:schemeClr val="dk1"/>
              </a:buClr>
              <a:buSzPct val="78571"/>
              <a:buFont typeface="Arial"/>
              <a:buNone/>
            </a:pPr>
            <a:r>
              <a:rPr lang="en" sz="1400">
                <a:latin typeface="Consolas"/>
                <a:ea typeface="Consolas"/>
                <a:cs typeface="Consolas"/>
                <a:sym typeface="Consolas"/>
              </a:rPr>
              <a:t>  ...</a:t>
            </a:r>
          </a:p>
          <a:p>
            <a:pPr lvl="0">
              <a:spcBef>
                <a:spcPts val="0"/>
              </a:spcBef>
              <a:buNone/>
            </a:pPr>
            <a:r>
              <a:t/>
            </a:r>
            <a:endParaRPr sz="1400">
              <a:latin typeface="Consolas"/>
              <a:ea typeface="Consolas"/>
              <a:cs typeface="Consolas"/>
              <a:sym typeface="Consolas"/>
            </a:endParaRPr>
          </a:p>
        </p:txBody>
      </p:sp>
      <p:sp>
        <p:nvSpPr>
          <p:cNvPr id="373" name="Shape 373"/>
          <p:cNvSpPr txBox="1"/>
          <p:nvPr>
            <p:ph idx="2" type="body"/>
          </p:nvPr>
        </p:nvSpPr>
        <p:spPr>
          <a:xfrm>
            <a:off x="4692273" y="1200150"/>
            <a:ext cx="3994500" cy="37257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spec:</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replicas: 3</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template:</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metadata:</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labels:</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app: nginx</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spec:</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containers:</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 name: nginx</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image: nginx:1.7.9</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ports:</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 containerPort: 80</a:t>
            </a:r>
          </a:p>
        </p:txBody>
      </p:sp>
      <p:cxnSp>
        <p:nvCxnSpPr>
          <p:cNvPr id="374" name="Shape 374"/>
          <p:cNvCxnSpPr/>
          <p:nvPr/>
        </p:nvCxnSpPr>
        <p:spPr>
          <a:xfrm flipH="1" rot="10800000">
            <a:off x="1151225" y="1468000"/>
            <a:ext cx="3506400" cy="1172400"/>
          </a:xfrm>
          <a:prstGeom prst="curvedConnector3">
            <a:avLst>
              <a:gd fmla="val 85242" name="adj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8" name="Shape 378"/>
        <p:cNvGrpSpPr/>
        <p:nvPr/>
      </p:nvGrpSpPr>
      <p:grpSpPr>
        <a:xfrm>
          <a:off x="0" y="0"/>
          <a:ext cx="0" cy="0"/>
          <a:chOff x="0" y="0"/>
          <a:chExt cx="0" cy="0"/>
        </a:xfrm>
      </p:grpSpPr>
      <p:sp>
        <p:nvSpPr>
          <p:cNvPr id="379" name="Shape 379"/>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Clr>
                <a:schemeClr val="dk1"/>
              </a:buClr>
              <a:buSzPct val="45833"/>
              <a:buFont typeface="Arial"/>
              <a:buNone/>
            </a:pPr>
            <a:r>
              <a:rPr lang="en"/>
              <a:t>Example: Creating a Deployment</a:t>
            </a:r>
          </a:p>
        </p:txBody>
      </p:sp>
      <p:sp>
        <p:nvSpPr>
          <p:cNvPr id="380" name="Shape 380"/>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317500" lvl="0" marL="457200" rtl="0">
              <a:spcBef>
                <a:spcPts val="0"/>
              </a:spcBef>
              <a:buSzPct val="100000"/>
            </a:pPr>
            <a:r>
              <a:rPr lang="en" sz="1400"/>
              <a:t>Create a new deployment</a:t>
            </a:r>
          </a:p>
          <a:p>
            <a:pPr indent="0" lvl="0" marL="457200" rtl="0">
              <a:spcBef>
                <a:spcPts val="0"/>
              </a:spcBef>
              <a:buNone/>
            </a:pPr>
            <a:r>
              <a:rPr lang="en" sz="1400">
                <a:solidFill>
                  <a:srgbClr val="1155CC"/>
                </a:solidFill>
                <a:latin typeface="Consolas"/>
                <a:ea typeface="Consolas"/>
                <a:cs typeface="Consolas"/>
                <a:sym typeface="Consolas"/>
              </a:rPr>
              <a:t>$ kubectl create -f nginx-deployment.yaml</a:t>
            </a:r>
          </a:p>
          <a:p>
            <a:pPr indent="0" lvl="0" marL="457200" rtl="0">
              <a:spcBef>
                <a:spcPts val="0"/>
              </a:spcBef>
              <a:buNone/>
            </a:pPr>
            <a:r>
              <a:rPr lang="en" sz="1400">
                <a:solidFill>
                  <a:srgbClr val="1155CC"/>
                </a:solidFill>
                <a:latin typeface="Consolas"/>
                <a:ea typeface="Consolas"/>
                <a:cs typeface="Consolas"/>
                <a:sym typeface="Consolas"/>
              </a:rPr>
              <a:t>deployment "nginx-deployment" created</a:t>
            </a:r>
          </a:p>
          <a:p>
            <a:pPr indent="-317500" lvl="0" marL="457200" rtl="0">
              <a:spcBef>
                <a:spcPts val="0"/>
              </a:spcBef>
              <a:buSzPct val="100000"/>
            </a:pPr>
            <a:r>
              <a:rPr lang="en" sz="1400"/>
              <a:t>View deployments (deployment is in progress)</a:t>
            </a:r>
          </a:p>
          <a:p>
            <a:pPr indent="0" lvl="0" marL="457200" rtl="0">
              <a:spcBef>
                <a:spcPts val="0"/>
              </a:spcBef>
              <a:buNone/>
            </a:pPr>
            <a:r>
              <a:rPr lang="en" sz="1400">
                <a:solidFill>
                  <a:srgbClr val="1155CC"/>
                </a:solidFill>
                <a:latin typeface="Consolas"/>
                <a:ea typeface="Consolas"/>
                <a:cs typeface="Consolas"/>
                <a:sym typeface="Consolas"/>
              </a:rPr>
              <a:t>$ kubectl get deployments</a:t>
            </a:r>
          </a:p>
          <a:p>
            <a:pPr indent="0" lvl="0" marL="457200" rtl="0">
              <a:spcBef>
                <a:spcPts val="0"/>
              </a:spcBef>
              <a:buNone/>
            </a:pPr>
            <a:r>
              <a:rPr lang="en" sz="1400">
                <a:solidFill>
                  <a:srgbClr val="1155CC"/>
                </a:solidFill>
                <a:latin typeface="Consolas"/>
                <a:ea typeface="Consolas"/>
                <a:cs typeface="Consolas"/>
                <a:sym typeface="Consolas"/>
              </a:rPr>
              <a:t>NAME               DESIRED   CURRENT   UP-TO-DATE   AVAILABLE   AGE</a:t>
            </a:r>
          </a:p>
          <a:p>
            <a:pPr indent="0" lvl="0" marL="457200" rtl="0">
              <a:spcBef>
                <a:spcPts val="0"/>
              </a:spcBef>
              <a:buNone/>
            </a:pPr>
            <a:r>
              <a:rPr lang="en" sz="1400">
                <a:solidFill>
                  <a:srgbClr val="1155CC"/>
                </a:solidFill>
                <a:latin typeface="Consolas"/>
                <a:ea typeface="Consolas"/>
                <a:cs typeface="Consolas"/>
                <a:sym typeface="Consolas"/>
              </a:rPr>
              <a:t>nginx-deployment   3         0         0            0           1s</a:t>
            </a:r>
          </a:p>
          <a:p>
            <a:pPr indent="-317500" lvl="0" marL="457200" rtl="0">
              <a:spcBef>
                <a:spcPts val="0"/>
              </a:spcBef>
              <a:buSzPct val="100000"/>
            </a:pPr>
            <a:r>
              <a:rPr lang="en" sz="1400">
                <a:solidFill>
                  <a:schemeClr val="dk1"/>
                </a:solidFill>
              </a:rPr>
              <a:t>View deployments (deployment is up-to-date)</a:t>
            </a:r>
          </a:p>
          <a:p>
            <a:pPr indent="-69850" lvl="0" marL="457200" rtl="0">
              <a:spcBef>
                <a:spcPts val="0"/>
              </a:spcBef>
              <a:buClr>
                <a:schemeClr val="dk1"/>
              </a:buClr>
              <a:buSzPct val="78571"/>
              <a:buFont typeface="Arial"/>
              <a:buNone/>
            </a:pPr>
            <a:r>
              <a:rPr lang="en" sz="1400">
                <a:solidFill>
                  <a:srgbClr val="1155CC"/>
                </a:solidFill>
                <a:latin typeface="Consolas"/>
                <a:ea typeface="Consolas"/>
                <a:cs typeface="Consolas"/>
                <a:sym typeface="Consolas"/>
              </a:rPr>
              <a:t>$ kubectl get deployments</a:t>
            </a:r>
          </a:p>
          <a:p>
            <a:pPr indent="0" lvl="0" marL="457200" rtl="0">
              <a:spcBef>
                <a:spcPts val="0"/>
              </a:spcBef>
              <a:buNone/>
            </a:pPr>
            <a:r>
              <a:rPr lang="en" sz="1400">
                <a:solidFill>
                  <a:srgbClr val="1155CC"/>
                </a:solidFill>
                <a:latin typeface="Consolas"/>
                <a:ea typeface="Consolas"/>
                <a:cs typeface="Consolas"/>
                <a:sym typeface="Consolas"/>
              </a:rPr>
              <a:t>NAME               DESIRED   CURRENT   UP-TO-DATE   AVAILABLE   AGE</a:t>
            </a:r>
          </a:p>
          <a:p>
            <a:pPr indent="0" lvl="0" marL="457200" rtl="0">
              <a:spcBef>
                <a:spcPts val="0"/>
              </a:spcBef>
              <a:buNone/>
            </a:pPr>
            <a:r>
              <a:rPr lang="en" sz="1400">
                <a:solidFill>
                  <a:srgbClr val="1155CC"/>
                </a:solidFill>
                <a:latin typeface="Consolas"/>
                <a:ea typeface="Consolas"/>
                <a:cs typeface="Consolas"/>
                <a:sym typeface="Consolas"/>
              </a:rPr>
              <a:t>nginx-deployment   3         3         3            3           18s</a:t>
            </a:r>
          </a:p>
          <a:p>
            <a:pPr indent="-69850" lvl="0" marL="457200" rtl="0">
              <a:spcBef>
                <a:spcPts val="0"/>
              </a:spcBef>
              <a:buClr>
                <a:schemeClr val="dk1"/>
              </a:buClr>
              <a:buSzPct val="78571"/>
              <a:buFont typeface="Arial"/>
              <a:buNone/>
            </a:pPr>
            <a:r>
              <a:t/>
            </a:r>
            <a:endParaRPr sz="1400">
              <a:solidFill>
                <a:srgbClr val="1155CC"/>
              </a:solidFill>
              <a:latin typeface="Roboto Mono"/>
              <a:ea typeface="Roboto Mono"/>
              <a:cs typeface="Roboto Mono"/>
              <a:sym typeface="Roboto Mono"/>
            </a:endParaRPr>
          </a:p>
          <a:p>
            <a:pPr lvl="0">
              <a:spcBef>
                <a:spcPts val="0"/>
              </a:spcBef>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4" name="Shape 384"/>
        <p:cNvGrpSpPr/>
        <p:nvPr/>
      </p:nvGrpSpPr>
      <p:grpSpPr>
        <a:xfrm>
          <a:off x="0" y="0"/>
          <a:ext cx="0" cy="0"/>
          <a:chOff x="0" y="0"/>
          <a:chExt cx="0" cy="0"/>
        </a:xfrm>
      </p:grpSpPr>
      <p:sp>
        <p:nvSpPr>
          <p:cNvPr id="385" name="Shape 385"/>
          <p:cNvSpPr txBox="1"/>
          <p:nvPr>
            <p:ph type="title"/>
          </p:nvPr>
        </p:nvSpPr>
        <p:spPr>
          <a:xfrm>
            <a:off x="80275" y="0"/>
            <a:ext cx="8039700" cy="949800"/>
          </a:xfrm>
          <a:prstGeom prst="rect">
            <a:avLst/>
          </a:prstGeom>
        </p:spPr>
        <p:txBody>
          <a:bodyPr anchorCtr="0" anchor="ctr" bIns="91425" lIns="91425" rIns="91425" tIns="91425">
            <a:noAutofit/>
          </a:bodyPr>
          <a:lstStyle/>
          <a:p>
            <a:pPr lvl="0" rtl="0">
              <a:spcBef>
                <a:spcPts val="0"/>
              </a:spcBef>
              <a:buNone/>
            </a:pPr>
            <a:r>
              <a:rPr lang="en"/>
              <a:t>Example: Updating a Deployment</a:t>
            </a:r>
          </a:p>
        </p:txBody>
      </p:sp>
      <p:sp>
        <p:nvSpPr>
          <p:cNvPr id="386" name="Shape 386"/>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317500" lvl="0" marL="457200" rtl="0">
              <a:spcBef>
                <a:spcPts val="0"/>
              </a:spcBef>
              <a:buSzPct val="100000"/>
            </a:pPr>
            <a:r>
              <a:rPr lang="en" sz="1400"/>
              <a:t>Update the existing deployment</a:t>
            </a:r>
          </a:p>
          <a:p>
            <a:pPr indent="0" lvl="0" marL="457200" rtl="0">
              <a:spcBef>
                <a:spcPts val="0"/>
              </a:spcBef>
              <a:buNone/>
            </a:pPr>
            <a:r>
              <a:rPr lang="en" sz="1400">
                <a:solidFill>
                  <a:srgbClr val="1155CC"/>
                </a:solidFill>
                <a:latin typeface="Consolas"/>
                <a:ea typeface="Consolas"/>
                <a:cs typeface="Consolas"/>
                <a:sym typeface="Consolas"/>
              </a:rPr>
              <a:t>$ kubectl edit deployment/nginx-deployment</a:t>
            </a:r>
          </a:p>
          <a:p>
            <a:pPr indent="0" lvl="0" marL="457200" rtl="0">
              <a:spcBef>
                <a:spcPts val="0"/>
              </a:spcBef>
              <a:buNone/>
            </a:pPr>
            <a:r>
              <a:rPr lang="en" sz="1400">
                <a:solidFill>
                  <a:srgbClr val="1155CC"/>
                </a:solidFill>
                <a:latin typeface="Consolas"/>
                <a:ea typeface="Consolas"/>
                <a:cs typeface="Consolas"/>
                <a:sym typeface="Consolas"/>
              </a:rPr>
              <a:t>deployment "nginx-deployment" edited</a:t>
            </a:r>
          </a:p>
          <a:p>
            <a:pPr indent="-317500" lvl="0" marL="457200" rtl="0">
              <a:spcBef>
                <a:spcPts val="0"/>
              </a:spcBef>
              <a:buSzPct val="100000"/>
            </a:pPr>
            <a:r>
              <a:rPr lang="en" sz="1400">
                <a:solidFill>
                  <a:schemeClr val="dk1"/>
                </a:solidFill>
              </a:rPr>
              <a:t>Roll out</a:t>
            </a:r>
            <a:r>
              <a:rPr lang="en" sz="1400">
                <a:solidFill>
                  <a:schemeClr val="dk1"/>
                </a:solidFill>
              </a:rPr>
              <a:t> the deployment</a:t>
            </a:r>
          </a:p>
          <a:p>
            <a:pPr indent="-69850" lvl="0" marL="457200" rtl="0">
              <a:spcBef>
                <a:spcPts val="0"/>
              </a:spcBef>
              <a:buClr>
                <a:srgbClr val="000000"/>
              </a:buClr>
              <a:buSzPct val="78571"/>
              <a:buFont typeface="Arial"/>
              <a:buNone/>
            </a:pPr>
            <a:r>
              <a:rPr lang="en" sz="1400">
                <a:solidFill>
                  <a:srgbClr val="1155CC"/>
                </a:solidFill>
                <a:latin typeface="Consolas"/>
                <a:ea typeface="Consolas"/>
                <a:cs typeface="Consolas"/>
                <a:sym typeface="Consolas"/>
              </a:rPr>
              <a:t>$ kubectl rollout status deployment/nginx-deployment</a:t>
            </a:r>
          </a:p>
          <a:p>
            <a:pPr indent="0" lvl="0" marL="457200" rtl="0">
              <a:spcBef>
                <a:spcPts val="0"/>
              </a:spcBef>
              <a:buNone/>
            </a:pPr>
            <a:r>
              <a:rPr lang="en" sz="1400">
                <a:solidFill>
                  <a:srgbClr val="1155CC"/>
                </a:solidFill>
                <a:latin typeface="Consolas"/>
                <a:ea typeface="Consolas"/>
                <a:cs typeface="Consolas"/>
                <a:sym typeface="Consolas"/>
              </a:rPr>
              <a:t>deployment nginx-deployment successfully rolled out</a:t>
            </a:r>
          </a:p>
          <a:p>
            <a:pPr indent="-317500" lvl="0" marL="457200" rtl="0">
              <a:spcBef>
                <a:spcPts val="0"/>
              </a:spcBef>
              <a:buSzPct val="100000"/>
            </a:pPr>
            <a:r>
              <a:rPr lang="en" sz="1400">
                <a:solidFill>
                  <a:schemeClr val="dk1"/>
                </a:solidFill>
              </a:rPr>
              <a:t>Roll back the deployment to the previous revision</a:t>
            </a:r>
          </a:p>
          <a:p>
            <a:pPr indent="-69850" lvl="0" marL="457200" rtl="0">
              <a:spcBef>
                <a:spcPts val="0"/>
              </a:spcBef>
              <a:buClr>
                <a:srgbClr val="000000"/>
              </a:buClr>
              <a:buSzPct val="78571"/>
              <a:buFont typeface="Arial"/>
              <a:buNone/>
            </a:pPr>
            <a:r>
              <a:rPr lang="en" sz="1400">
                <a:solidFill>
                  <a:srgbClr val="1155CC"/>
                </a:solidFill>
                <a:latin typeface="Consolas"/>
                <a:ea typeface="Consolas"/>
                <a:cs typeface="Consolas"/>
                <a:sym typeface="Consolas"/>
              </a:rPr>
              <a:t>$ kubectl rollout undo deployment/nginx-deployment</a:t>
            </a:r>
          </a:p>
          <a:p>
            <a:pPr indent="-69850" lvl="0" marL="457200" rtl="0">
              <a:spcBef>
                <a:spcPts val="0"/>
              </a:spcBef>
              <a:buClr>
                <a:srgbClr val="000000"/>
              </a:buClr>
              <a:buSzPct val="78571"/>
              <a:buFont typeface="Arial"/>
              <a:buNone/>
            </a:pPr>
            <a:r>
              <a:rPr lang="en" sz="1400">
                <a:solidFill>
                  <a:srgbClr val="1155CC"/>
                </a:solidFill>
                <a:latin typeface="Consolas"/>
                <a:ea typeface="Consolas"/>
                <a:cs typeface="Consolas"/>
                <a:sym typeface="Consolas"/>
              </a:rPr>
              <a:t>deployment "nginx-deployment" rolled back</a:t>
            </a:r>
          </a:p>
          <a:p>
            <a:pPr indent="-317500" lvl="0" marL="457200" rtl="0">
              <a:spcBef>
                <a:spcPts val="0"/>
              </a:spcBef>
              <a:buSzPct val="100000"/>
            </a:pPr>
            <a:r>
              <a:rPr lang="en" sz="1400">
                <a:solidFill>
                  <a:schemeClr val="dk1"/>
                </a:solidFill>
              </a:rPr>
              <a:t>Roll back the deployment to the specified revision</a:t>
            </a:r>
          </a:p>
          <a:p>
            <a:pPr indent="-69850" lvl="0" marL="457200" rtl="0">
              <a:spcBef>
                <a:spcPts val="0"/>
              </a:spcBef>
              <a:buClr>
                <a:srgbClr val="000000"/>
              </a:buClr>
              <a:buSzPct val="78571"/>
              <a:buFont typeface="Arial"/>
              <a:buNone/>
            </a:pPr>
            <a:r>
              <a:rPr lang="en" sz="1400">
                <a:solidFill>
                  <a:srgbClr val="1155CC"/>
                </a:solidFill>
                <a:latin typeface="Consolas"/>
                <a:ea typeface="Consolas"/>
                <a:cs typeface="Consolas"/>
                <a:sym typeface="Consolas"/>
              </a:rPr>
              <a:t>$ kubectl rollout undo deployment/nginx-deployment --to-revision=2</a:t>
            </a:r>
          </a:p>
          <a:p>
            <a:pPr indent="-69850" lvl="0" marL="457200" rtl="0">
              <a:spcBef>
                <a:spcPts val="0"/>
              </a:spcBef>
              <a:buClr>
                <a:srgbClr val="000000"/>
              </a:buClr>
              <a:buSzPct val="78571"/>
              <a:buFont typeface="Arial"/>
              <a:buNone/>
            </a:pPr>
            <a:r>
              <a:rPr lang="en" sz="1400">
                <a:solidFill>
                  <a:srgbClr val="1155CC"/>
                </a:solidFill>
                <a:latin typeface="Consolas"/>
                <a:ea typeface="Consolas"/>
                <a:cs typeface="Consolas"/>
                <a:sym typeface="Consolas"/>
              </a:rPr>
              <a:t>deployment "nginx-deployment" rolled back</a:t>
            </a:r>
          </a:p>
          <a:p>
            <a:pPr indent="0" lvl="0" marL="457200" rtl="0">
              <a:spcBef>
                <a:spcPts val="0"/>
              </a:spcBef>
              <a:buNone/>
            </a:pPr>
            <a:r>
              <a:t/>
            </a:r>
            <a:endParaRPr sz="1400">
              <a:solidFill>
                <a:srgbClr val="1155CC"/>
              </a:solidFill>
              <a:latin typeface="Roboto Mono"/>
              <a:ea typeface="Roboto Mono"/>
              <a:cs typeface="Roboto Mono"/>
              <a:sym typeface="Roboto Mono"/>
            </a:endParaRPr>
          </a:p>
          <a:p>
            <a:pPr indent="0" lvl="0" marL="457200" rtl="0">
              <a:spcBef>
                <a:spcPts val="0"/>
              </a:spcBef>
              <a:buNone/>
            </a:pPr>
            <a:r>
              <a:t/>
            </a:r>
            <a:endParaRPr sz="1400">
              <a:solidFill>
                <a:srgbClr val="1155CC"/>
              </a:solidFill>
              <a:latin typeface="Roboto Mono"/>
              <a:ea typeface="Roboto Mono"/>
              <a:cs typeface="Roboto Mono"/>
              <a:sym typeface="Roboto Mono"/>
            </a:endParaRPr>
          </a:p>
          <a:p>
            <a:pPr indent="-69850" lvl="0" marL="457200" rtl="0">
              <a:spcBef>
                <a:spcPts val="0"/>
              </a:spcBef>
              <a:buClr>
                <a:schemeClr val="dk1"/>
              </a:buClr>
              <a:buSzPct val="78571"/>
              <a:buFont typeface="Arial"/>
              <a:buNone/>
            </a:pPr>
            <a:r>
              <a:t/>
            </a:r>
            <a:endParaRPr sz="1400">
              <a:solidFill>
                <a:srgbClr val="1155CC"/>
              </a:solidFill>
              <a:latin typeface="Roboto Mono"/>
              <a:ea typeface="Roboto Mono"/>
              <a:cs typeface="Roboto Mono"/>
              <a:sym typeface="Roboto Mono"/>
            </a:endParaRPr>
          </a:p>
          <a:p>
            <a:pPr indent="-69850" lvl="0" marL="457200" rtl="0">
              <a:spcBef>
                <a:spcPts val="0"/>
              </a:spcBef>
              <a:buClr>
                <a:srgbClr val="000000"/>
              </a:buClr>
              <a:buSzPct val="78571"/>
              <a:buFont typeface="Arial"/>
              <a:buNone/>
            </a:pPr>
            <a:r>
              <a:t/>
            </a:r>
            <a:endParaRPr sz="1400">
              <a:solidFill>
                <a:srgbClr val="1155CC"/>
              </a:solidFill>
              <a:latin typeface="Roboto Mono"/>
              <a:ea typeface="Roboto Mono"/>
              <a:cs typeface="Roboto Mono"/>
              <a:sym typeface="Roboto Mono"/>
            </a:endParaRPr>
          </a:p>
          <a:p>
            <a:pPr indent="-69850" lvl="0" marL="457200" rtl="0">
              <a:spcBef>
                <a:spcPts val="0"/>
              </a:spcBef>
              <a:buClr>
                <a:schemeClr val="dk1"/>
              </a:buClr>
              <a:buSzPct val="78571"/>
              <a:buFont typeface="Arial"/>
              <a:buNone/>
            </a:pPr>
            <a:r>
              <a:t/>
            </a:r>
            <a:endParaRPr sz="1400">
              <a:solidFill>
                <a:srgbClr val="1155CC"/>
              </a:solidFill>
              <a:latin typeface="Roboto Mono"/>
              <a:ea typeface="Roboto Mono"/>
              <a:cs typeface="Roboto Mono"/>
              <a:sym typeface="Roboto Mono"/>
            </a:endParaRPr>
          </a:p>
          <a:p>
            <a:pPr indent="0" lvl="0" marL="457200" rtl="0">
              <a:spcBef>
                <a:spcPts val="0"/>
              </a:spcBef>
              <a:buNone/>
            </a:pPr>
            <a:r>
              <a:t/>
            </a:r>
            <a:endParaRPr sz="1400">
              <a:solidFill>
                <a:srgbClr val="1155CC"/>
              </a:solidFill>
              <a:latin typeface="Roboto Mono"/>
              <a:ea typeface="Roboto Mono"/>
              <a:cs typeface="Roboto Mono"/>
              <a:sym typeface="Roboto Mono"/>
            </a:endParaRPr>
          </a:p>
          <a:p>
            <a:pPr indent="0" lvl="0" marL="0" rtl="0">
              <a:spcBef>
                <a:spcPts val="0"/>
              </a:spcBef>
              <a:buNone/>
            </a:pPr>
            <a:r>
              <a:t/>
            </a:r>
            <a:endParaRPr sz="1400">
              <a:solidFill>
                <a:srgbClr val="1155CC"/>
              </a:solidFill>
              <a:latin typeface="Roboto Mono"/>
              <a:ea typeface="Roboto Mono"/>
              <a:cs typeface="Roboto Mono"/>
              <a:sym typeface="Roboto Mono"/>
            </a:endParaRPr>
          </a:p>
          <a:p>
            <a:pPr lvl="0" rtl="0">
              <a:spcBef>
                <a:spcPts val="0"/>
              </a:spcBef>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0" name="Shape 390"/>
        <p:cNvGrpSpPr/>
        <p:nvPr/>
      </p:nvGrpSpPr>
      <p:grpSpPr>
        <a:xfrm>
          <a:off x="0" y="0"/>
          <a:ext cx="0" cy="0"/>
          <a:chOff x="0" y="0"/>
          <a:chExt cx="0" cy="0"/>
        </a:xfrm>
      </p:grpSpPr>
      <p:sp>
        <p:nvSpPr>
          <p:cNvPr id="391" name="Shape 391"/>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None/>
            </a:pPr>
            <a:r>
              <a:rPr lang="en"/>
              <a:t>Resource Management via kubectl</a:t>
            </a:r>
          </a:p>
        </p:txBody>
      </p:sp>
      <p:sp>
        <p:nvSpPr>
          <p:cNvPr id="392" name="Shape 392"/>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228600" lvl="0" marL="457200" rtl="0">
              <a:spcBef>
                <a:spcPts val="0"/>
              </a:spcBef>
            </a:pPr>
            <a:r>
              <a:rPr lang="en"/>
              <a:t>Resources are defined in YAML</a:t>
            </a:r>
          </a:p>
          <a:p>
            <a:pPr indent="-228600" lvl="0" marL="457200" rtl="0">
              <a:spcBef>
                <a:spcPts val="0"/>
              </a:spcBef>
            </a:pPr>
            <a:r>
              <a:rPr lang="en"/>
              <a:t>Resources are defined in declarative style</a:t>
            </a:r>
          </a:p>
          <a:p>
            <a:pPr indent="-228600" lvl="0" marL="457200" rtl="0">
              <a:spcBef>
                <a:spcPts val="0"/>
              </a:spcBef>
            </a:pPr>
            <a:r>
              <a:rPr lang="en"/>
              <a:t>Desired state is defined</a:t>
            </a:r>
          </a:p>
          <a:p>
            <a:pPr lvl="0" rtl="0">
              <a:spcBef>
                <a:spcPts val="0"/>
              </a:spcBef>
              <a:buNone/>
            </a:pPr>
            <a:r>
              <a:t/>
            </a:r>
            <a:endParaRPr/>
          </a:p>
          <a:p>
            <a:pPr indent="-69850" lvl="0" marL="457200" rtl="0">
              <a:spcBef>
                <a:spcPts val="0"/>
              </a:spcBef>
              <a:buClr>
                <a:schemeClr val="dk1"/>
              </a:buClr>
              <a:buSzPct val="45833"/>
              <a:buFont typeface="Arial"/>
              <a:buNone/>
            </a:pPr>
            <a:r>
              <a:rPr lang="en">
                <a:solidFill>
                  <a:srgbClr val="1155CC"/>
                </a:solidFill>
                <a:latin typeface="Consolas"/>
                <a:ea typeface="Consolas"/>
                <a:cs typeface="Consolas"/>
                <a:sym typeface="Consolas"/>
              </a:rPr>
              <a:t>apiVersion: v1</a:t>
            </a:r>
          </a:p>
          <a:p>
            <a:pPr indent="-69850" lvl="0" marL="457200" rtl="0">
              <a:spcBef>
                <a:spcPts val="0"/>
              </a:spcBef>
              <a:buClr>
                <a:schemeClr val="dk1"/>
              </a:buClr>
              <a:buSzPct val="45833"/>
              <a:buFont typeface="Arial"/>
              <a:buNone/>
            </a:pPr>
            <a:r>
              <a:rPr lang="en">
                <a:solidFill>
                  <a:srgbClr val="1155CC"/>
                </a:solidFill>
                <a:latin typeface="Consolas"/>
                <a:ea typeface="Consolas"/>
                <a:cs typeface="Consolas"/>
                <a:sym typeface="Consolas"/>
              </a:rPr>
              <a:t>kind: ...</a:t>
            </a:r>
          </a:p>
          <a:p>
            <a:pPr indent="0" lvl="0" marL="457200" rtl="0">
              <a:spcBef>
                <a:spcPts val="0"/>
              </a:spcBef>
              <a:buNone/>
            </a:pPr>
            <a:r>
              <a:rPr lang="en">
                <a:solidFill>
                  <a:srgbClr val="1155CC"/>
                </a:solidFill>
                <a:latin typeface="Consolas"/>
                <a:ea typeface="Consolas"/>
                <a:cs typeface="Consolas"/>
                <a:sym typeface="Consolas"/>
              </a:rPr>
              <a:t>metadata:</a:t>
            </a:r>
          </a:p>
          <a:p>
            <a:pPr indent="-69850" lvl="0" marL="457200" rtl="0">
              <a:spcBef>
                <a:spcPts val="0"/>
              </a:spcBef>
              <a:buClr>
                <a:schemeClr val="dk1"/>
              </a:buClr>
              <a:buSzPct val="45833"/>
              <a:buFont typeface="Arial"/>
              <a:buNone/>
            </a:pPr>
            <a:r>
              <a:rPr lang="en">
                <a:solidFill>
                  <a:srgbClr val="1155CC"/>
                </a:solidFill>
                <a:latin typeface="Consolas"/>
                <a:ea typeface="Consolas"/>
                <a:cs typeface="Consolas"/>
                <a:sym typeface="Consolas"/>
              </a:rPr>
              <a:t>...</a:t>
            </a:r>
          </a:p>
          <a:p>
            <a:pPr lvl="0" rtl="0">
              <a:spcBef>
                <a:spcPts val="0"/>
              </a:spcBef>
              <a:buNone/>
            </a:pPr>
            <a:r>
              <a:t/>
            </a:r>
            <a:endParaRPr/>
          </a:p>
          <a:p>
            <a:pPr indent="0" lvl="0" marL="0" rtl="0">
              <a:spcBef>
                <a:spcPts val="0"/>
              </a:spcBef>
              <a:buNone/>
            </a:pPr>
            <a:r>
              <a:t/>
            </a:r>
            <a:endParaRPr sz="1800"/>
          </a:p>
        </p:txBody>
      </p:sp>
      <p:sp>
        <p:nvSpPr>
          <p:cNvPr id="393" name="Shape 393"/>
          <p:cNvSpPr/>
          <p:nvPr/>
        </p:nvSpPr>
        <p:spPr>
          <a:xfrm>
            <a:off x="3900300" y="2999300"/>
            <a:ext cx="3323700" cy="562500"/>
          </a:xfrm>
          <a:prstGeom prst="wedgeRectCallout">
            <a:avLst>
              <a:gd fmla="val -87271" name="adj1"/>
              <a:gd fmla="val 64569" name="adj2"/>
            </a:avLst>
          </a:prstGeom>
          <a:solidFill>
            <a:srgbClr val="F3F3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Pod, </a:t>
            </a:r>
            <a:r>
              <a:rPr lang="en"/>
              <a:t>ReplicationController</a:t>
            </a:r>
            <a:r>
              <a:rPr lang="en"/>
              <a:t>, Service, ...</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7" name="Shape 397"/>
        <p:cNvGrpSpPr/>
        <p:nvPr/>
      </p:nvGrpSpPr>
      <p:grpSpPr>
        <a:xfrm>
          <a:off x="0" y="0"/>
          <a:ext cx="0" cy="0"/>
          <a:chOff x="0" y="0"/>
          <a:chExt cx="0" cy="0"/>
        </a:xfrm>
      </p:grpSpPr>
      <p:sp>
        <p:nvSpPr>
          <p:cNvPr id="398" name="Shape 398"/>
          <p:cNvSpPr txBox="1"/>
          <p:nvPr>
            <p:ph type="title"/>
          </p:nvPr>
        </p:nvSpPr>
        <p:spPr>
          <a:xfrm>
            <a:off x="88675" y="0"/>
            <a:ext cx="8006700" cy="950100"/>
          </a:xfrm>
          <a:prstGeom prst="rect">
            <a:avLst/>
          </a:prstGeom>
        </p:spPr>
        <p:txBody>
          <a:bodyPr anchorCtr="0" anchor="ctr" bIns="91425" lIns="91425" rIns="91425" tIns="91425">
            <a:noAutofit/>
          </a:bodyPr>
          <a:lstStyle/>
          <a:p>
            <a:pPr lvl="0">
              <a:spcBef>
                <a:spcPts val="0"/>
              </a:spcBef>
              <a:buNone/>
            </a:pPr>
            <a:r>
              <a:rPr lang="en"/>
              <a:t>Resources are Automatically Modified</a:t>
            </a:r>
          </a:p>
        </p:txBody>
      </p:sp>
      <p:sp>
        <p:nvSpPr>
          <p:cNvPr id="399" name="Shape 399"/>
          <p:cNvSpPr txBox="1"/>
          <p:nvPr>
            <p:ph idx="1" type="body"/>
          </p:nvPr>
        </p:nvSpPr>
        <p:spPr>
          <a:xfrm>
            <a:off x="457200" y="1200150"/>
            <a:ext cx="3994500" cy="3725700"/>
          </a:xfrm>
          <a:prstGeom prst="rect">
            <a:avLst/>
          </a:prstGeom>
        </p:spPr>
        <p:txBody>
          <a:bodyPr anchorCtr="0" anchor="t" bIns="91425" lIns="91425" rIns="91425" tIns="91425">
            <a:noAutofit/>
          </a:bodyPr>
          <a:lstStyle/>
          <a:p>
            <a:pPr lvl="0">
              <a:spcBef>
                <a:spcPts val="0"/>
              </a:spcBef>
              <a:buNone/>
            </a:pPr>
            <a:r>
              <a:rPr lang="en" sz="1800">
                <a:latin typeface="Consolas"/>
                <a:ea typeface="Consolas"/>
                <a:cs typeface="Consolas"/>
                <a:sym typeface="Consolas"/>
              </a:rPr>
              <a:t>$ cat foo.yaml</a:t>
            </a:r>
          </a:p>
          <a:p>
            <a:pPr lvl="0">
              <a:spcBef>
                <a:spcPts val="0"/>
              </a:spcBef>
              <a:buClr>
                <a:schemeClr val="dk1"/>
              </a:buClr>
              <a:buSzPct val="61111"/>
              <a:buFont typeface="Arial"/>
              <a:buNone/>
            </a:pPr>
            <a:r>
              <a:rPr lang="en" sz="1800">
                <a:latin typeface="Consolas"/>
                <a:ea typeface="Consolas"/>
                <a:cs typeface="Consolas"/>
                <a:sym typeface="Consolas"/>
              </a:rPr>
              <a:t>apiVersion: v1</a:t>
            </a:r>
          </a:p>
          <a:p>
            <a:pPr lvl="0">
              <a:spcBef>
                <a:spcPts val="0"/>
              </a:spcBef>
              <a:buClr>
                <a:schemeClr val="dk1"/>
              </a:buClr>
              <a:buSzPct val="61111"/>
              <a:buFont typeface="Arial"/>
              <a:buNone/>
            </a:pPr>
            <a:r>
              <a:rPr lang="en" sz="1800">
                <a:latin typeface="Consolas"/>
                <a:ea typeface="Consolas"/>
                <a:cs typeface="Consolas"/>
                <a:sym typeface="Consolas"/>
              </a:rPr>
              <a:t>kind: Pod</a:t>
            </a:r>
          </a:p>
          <a:p>
            <a:pPr lvl="0">
              <a:spcBef>
                <a:spcPts val="0"/>
              </a:spcBef>
              <a:buClr>
                <a:schemeClr val="dk1"/>
              </a:buClr>
              <a:buSzPct val="61111"/>
              <a:buFont typeface="Arial"/>
              <a:buNone/>
            </a:pPr>
            <a:r>
              <a:rPr lang="en" sz="1800">
                <a:latin typeface="Consolas"/>
                <a:ea typeface="Consolas"/>
                <a:cs typeface="Consolas"/>
                <a:sym typeface="Consolas"/>
              </a:rPr>
              <a:t>metadata:</a:t>
            </a:r>
          </a:p>
          <a:p>
            <a:pPr lvl="0">
              <a:spcBef>
                <a:spcPts val="0"/>
              </a:spcBef>
              <a:buClr>
                <a:schemeClr val="dk1"/>
              </a:buClr>
              <a:buSzPct val="61111"/>
              <a:buFont typeface="Arial"/>
              <a:buNone/>
            </a:pPr>
            <a:r>
              <a:rPr lang="en" sz="1800">
                <a:latin typeface="Consolas"/>
                <a:ea typeface="Consolas"/>
                <a:cs typeface="Consolas"/>
                <a:sym typeface="Consolas"/>
              </a:rPr>
              <a:t>  name: foo</a:t>
            </a:r>
          </a:p>
          <a:p>
            <a:pPr lvl="0">
              <a:spcBef>
                <a:spcPts val="0"/>
              </a:spcBef>
              <a:buClr>
                <a:schemeClr val="dk1"/>
              </a:buClr>
              <a:buSzPct val="61111"/>
              <a:buFont typeface="Arial"/>
              <a:buNone/>
            </a:pPr>
            <a:r>
              <a:rPr lang="en" sz="1800">
                <a:latin typeface="Consolas"/>
                <a:ea typeface="Consolas"/>
                <a:cs typeface="Consolas"/>
                <a:sym typeface="Consolas"/>
              </a:rPr>
              <a:t>spec:</a:t>
            </a:r>
          </a:p>
          <a:p>
            <a:pPr lvl="0">
              <a:spcBef>
                <a:spcPts val="0"/>
              </a:spcBef>
              <a:buClr>
                <a:schemeClr val="dk1"/>
              </a:buClr>
              <a:buSzPct val="61111"/>
              <a:buFont typeface="Arial"/>
              <a:buNone/>
            </a:pPr>
            <a:r>
              <a:rPr lang="en" sz="1800">
                <a:latin typeface="Consolas"/>
                <a:ea typeface="Consolas"/>
                <a:cs typeface="Consolas"/>
                <a:sym typeface="Consolas"/>
              </a:rPr>
              <a:t>  containers:</a:t>
            </a:r>
          </a:p>
          <a:p>
            <a:pPr lvl="0">
              <a:spcBef>
                <a:spcPts val="0"/>
              </a:spcBef>
              <a:buClr>
                <a:schemeClr val="dk1"/>
              </a:buClr>
              <a:buSzPct val="61111"/>
              <a:buFont typeface="Arial"/>
              <a:buNone/>
            </a:pPr>
            <a:r>
              <a:rPr lang="en" sz="1800">
                <a:latin typeface="Consolas"/>
                <a:ea typeface="Consolas"/>
                <a:cs typeface="Consolas"/>
                <a:sym typeface="Consolas"/>
              </a:rPr>
              <a:t>    - name: foo</a:t>
            </a:r>
          </a:p>
          <a:p>
            <a:pPr lvl="0">
              <a:spcBef>
                <a:spcPts val="0"/>
              </a:spcBef>
              <a:buClr>
                <a:schemeClr val="dk1"/>
              </a:buClr>
              <a:buSzPct val="61111"/>
              <a:buFont typeface="Arial"/>
              <a:buNone/>
            </a:pPr>
            <a:r>
              <a:rPr lang="en" sz="1800">
                <a:latin typeface="Consolas"/>
                <a:ea typeface="Consolas"/>
                <a:cs typeface="Consolas"/>
                <a:sym typeface="Consolas"/>
              </a:rPr>
              <a:t>      image: busybox</a:t>
            </a:r>
          </a:p>
          <a:p>
            <a:pPr lvl="0">
              <a:spcBef>
                <a:spcPts val="0"/>
              </a:spcBef>
              <a:buNone/>
            </a:pPr>
            <a:r>
              <a:t/>
            </a:r>
            <a:endParaRPr sz="1800">
              <a:latin typeface="Consolas"/>
              <a:ea typeface="Consolas"/>
              <a:cs typeface="Consolas"/>
              <a:sym typeface="Consolas"/>
            </a:endParaRPr>
          </a:p>
        </p:txBody>
      </p:sp>
      <p:sp>
        <p:nvSpPr>
          <p:cNvPr id="400" name="Shape 400"/>
          <p:cNvSpPr txBox="1"/>
          <p:nvPr>
            <p:ph idx="2" type="body"/>
          </p:nvPr>
        </p:nvSpPr>
        <p:spPr>
          <a:xfrm>
            <a:off x="4385750" y="1200150"/>
            <a:ext cx="4301100" cy="3725700"/>
          </a:xfrm>
          <a:prstGeom prst="rect">
            <a:avLst/>
          </a:prstGeom>
        </p:spPr>
        <p:txBody>
          <a:bodyPr anchorCtr="0" anchor="t" bIns="91425" lIns="91425" rIns="91425" tIns="91425">
            <a:noAutofit/>
          </a:bodyPr>
          <a:lstStyle/>
          <a:p>
            <a:pPr lvl="0">
              <a:spcBef>
                <a:spcPts val="0"/>
              </a:spcBef>
              <a:buClr>
                <a:schemeClr val="dk1"/>
              </a:buClr>
              <a:buSzPct val="61111"/>
              <a:buFont typeface="Arial"/>
              <a:buNone/>
            </a:pPr>
            <a:r>
              <a:rPr lang="en" sz="1800">
                <a:latin typeface="Consolas"/>
                <a:ea typeface="Consolas"/>
                <a:cs typeface="Consolas"/>
                <a:sym typeface="Consolas"/>
              </a:rPr>
              <a:t>$ kubectl create -f foo.yaml</a:t>
            </a:r>
          </a:p>
          <a:p>
            <a:pPr lvl="0">
              <a:spcBef>
                <a:spcPts val="0"/>
              </a:spcBef>
              <a:buNone/>
            </a:pPr>
            <a:r>
              <a:rPr lang="en" sz="1800">
                <a:latin typeface="Consolas"/>
                <a:ea typeface="Consolas"/>
                <a:cs typeface="Consolas"/>
                <a:sym typeface="Consolas"/>
              </a:rPr>
              <a:t>pods/original</a:t>
            </a:r>
          </a:p>
          <a:p>
            <a:pPr lvl="0">
              <a:spcBef>
                <a:spcPts val="0"/>
              </a:spcBef>
              <a:buNone/>
            </a:pPr>
            <a:r>
              <a:t/>
            </a:r>
            <a:endParaRPr sz="1800">
              <a:latin typeface="Consolas"/>
              <a:ea typeface="Consolas"/>
              <a:cs typeface="Consolas"/>
              <a:sym typeface="Consolas"/>
            </a:endParaRPr>
          </a:p>
          <a:p>
            <a:pPr lvl="0">
              <a:spcBef>
                <a:spcPts val="0"/>
              </a:spcBef>
              <a:buNone/>
            </a:pPr>
            <a:r>
              <a:rPr lang="en" sz="1800">
                <a:latin typeface="Consolas"/>
                <a:ea typeface="Consolas"/>
                <a:cs typeface="Consolas"/>
                <a:sym typeface="Consolas"/>
              </a:rPr>
              <a:t>$ kubectl get pods/foo \</a:t>
            </a:r>
          </a:p>
          <a:p>
            <a:pPr lvl="0">
              <a:spcBef>
                <a:spcPts val="0"/>
              </a:spcBef>
              <a:buClr>
                <a:schemeClr val="dk1"/>
              </a:buClr>
              <a:buSzPct val="61111"/>
              <a:buFont typeface="Arial"/>
              <a:buNone/>
            </a:pPr>
            <a:r>
              <a:rPr lang="en" sz="1800">
                <a:latin typeface="Consolas"/>
                <a:ea typeface="Consolas"/>
                <a:cs typeface="Consolas"/>
                <a:sym typeface="Consolas"/>
              </a:rPr>
              <a:t>-o yaml &gt; tmp.yaml</a:t>
            </a:r>
          </a:p>
          <a:p>
            <a:pPr lvl="0">
              <a:spcBef>
                <a:spcPts val="0"/>
              </a:spcBef>
              <a:buNone/>
            </a:pPr>
            <a:r>
              <a:t/>
            </a:r>
            <a:endParaRPr sz="1800">
              <a:latin typeface="Consolas"/>
              <a:ea typeface="Consolas"/>
              <a:cs typeface="Consolas"/>
              <a:sym typeface="Consolas"/>
            </a:endParaRPr>
          </a:p>
          <a:p>
            <a:pPr lvl="0">
              <a:spcBef>
                <a:spcPts val="0"/>
              </a:spcBef>
              <a:buClr>
                <a:schemeClr val="dk1"/>
              </a:buClr>
              <a:buSzPct val="61111"/>
              <a:buFont typeface="Arial"/>
              <a:buNone/>
            </a:pPr>
            <a:r>
              <a:rPr lang="en" sz="1800">
                <a:latin typeface="Consolas"/>
                <a:ea typeface="Consolas"/>
                <a:cs typeface="Consolas"/>
                <a:sym typeface="Consolas"/>
              </a:rPr>
              <a:t>$ wc -l foo.yaml tmp.yaml /tmp/current.yaml</a:t>
            </a:r>
          </a:p>
          <a:p>
            <a:pPr lvl="0">
              <a:spcBef>
                <a:spcPts val="0"/>
              </a:spcBef>
              <a:buClr>
                <a:schemeClr val="dk1"/>
              </a:buClr>
              <a:buSzPct val="61111"/>
              <a:buFont typeface="Arial"/>
              <a:buNone/>
            </a:pPr>
            <a:r>
              <a:rPr lang="en" sz="1800">
                <a:latin typeface="Consolas"/>
                <a:ea typeface="Consolas"/>
                <a:cs typeface="Consolas"/>
                <a:sym typeface="Consolas"/>
              </a:rPr>
              <a:t>      51 foo.yaml</a:t>
            </a:r>
          </a:p>
          <a:p>
            <a:pPr lvl="0">
              <a:spcBef>
                <a:spcPts val="0"/>
              </a:spcBef>
              <a:buClr>
                <a:schemeClr val="dk1"/>
              </a:buClr>
              <a:buSzPct val="61111"/>
              <a:buFont typeface="Arial"/>
              <a:buNone/>
            </a:pPr>
            <a:r>
              <a:rPr lang="en" sz="1800">
                <a:latin typeface="Consolas"/>
                <a:ea typeface="Consolas"/>
                <a:cs typeface="Consolas"/>
                <a:sym typeface="Consolas"/>
              </a:rPr>
              <a:t>       8 tmp.yaml</a:t>
            </a:r>
          </a:p>
          <a:p>
            <a:pPr lvl="0">
              <a:spcBef>
                <a:spcPts val="0"/>
              </a:spcBef>
              <a:buNone/>
            </a:pPr>
            <a:r>
              <a:t/>
            </a:r>
            <a:endParaRPr sz="1800">
              <a:latin typeface="Consolas"/>
              <a:ea typeface="Consolas"/>
              <a:cs typeface="Consolas"/>
              <a:sym typeface="Consolas"/>
            </a:endParaRPr>
          </a:p>
          <a:p>
            <a:pPr lvl="0">
              <a:spcBef>
                <a:spcPts val="0"/>
              </a:spcBef>
              <a:buNone/>
            </a:pPr>
            <a:r>
              <a:t/>
            </a:r>
            <a:endParaRPr sz="1800">
              <a:latin typeface="Consolas"/>
              <a:ea typeface="Consolas"/>
              <a:cs typeface="Consolas"/>
              <a:sym typeface="Consolas"/>
            </a:endParaRPr>
          </a:p>
        </p:txBody>
      </p:sp>
      <p:cxnSp>
        <p:nvCxnSpPr>
          <p:cNvPr id="401" name="Shape 401"/>
          <p:cNvCxnSpPr/>
          <p:nvPr/>
        </p:nvCxnSpPr>
        <p:spPr>
          <a:xfrm>
            <a:off x="4223475" y="1119525"/>
            <a:ext cx="0" cy="36753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sp>
        <p:nvSpPr>
          <p:cNvPr id="171" name="Shape 171"/>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None/>
            </a:pPr>
            <a:r>
              <a:rPr lang="en"/>
              <a:t>What is Kubernetes?</a:t>
            </a:r>
          </a:p>
        </p:txBody>
      </p:sp>
      <p:sp>
        <p:nvSpPr>
          <p:cNvPr id="172" name="Shape 172"/>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228600" lvl="0" marL="457200" rtl="0">
              <a:spcBef>
                <a:spcPts val="0"/>
              </a:spcBef>
            </a:pPr>
            <a:r>
              <a:rPr lang="en"/>
              <a:t>Kubernetes is a system for managing containerized applications across multiple hosts</a:t>
            </a:r>
          </a:p>
          <a:p>
            <a:pPr indent="-228600" lvl="0" marL="457200" rtl="0">
              <a:spcBef>
                <a:spcPts val="0"/>
              </a:spcBef>
            </a:pPr>
            <a:r>
              <a:rPr lang="en"/>
              <a:t>Provides basic mechanisms for deployment, maintenance, and scaling of containerized applications</a:t>
            </a:r>
          </a:p>
          <a:p>
            <a:pPr indent="-228600" lvl="0" marL="457200" rtl="0">
              <a:spcBef>
                <a:spcPts val="0"/>
              </a:spcBef>
            </a:pPr>
            <a:r>
              <a:rPr lang="en"/>
              <a:t>Kubernetes uses declarative primitives for maintaining the desired state requested by the user</a:t>
            </a:r>
          </a:p>
          <a:p>
            <a:pPr indent="-228600" lvl="0" marL="457200">
              <a:spcBef>
                <a:spcPts val="0"/>
              </a:spcBef>
            </a:pPr>
            <a:r>
              <a:rPr lang="en"/>
              <a:t>Provides a container-centric </a:t>
            </a:r>
            <a:r>
              <a:rPr lang="en">
                <a:solidFill>
                  <a:schemeClr val="dk1"/>
                </a:solidFill>
              </a:rPr>
              <a:t>infrastructure</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x="0" y="0"/>
          <a:ext cx="0" cy="0"/>
          <a:chOff x="0" y="0"/>
          <a:chExt cx="0" cy="0"/>
        </a:xfrm>
      </p:grpSpPr>
      <p:sp>
        <p:nvSpPr>
          <p:cNvPr id="406" name="Shape 406"/>
          <p:cNvSpPr txBox="1"/>
          <p:nvPr>
            <p:ph type="title"/>
          </p:nvPr>
        </p:nvSpPr>
        <p:spPr>
          <a:xfrm>
            <a:off x="80275" y="0"/>
            <a:ext cx="8039700" cy="949800"/>
          </a:xfrm>
          <a:prstGeom prst="rect">
            <a:avLst/>
          </a:prstGeom>
        </p:spPr>
        <p:txBody>
          <a:bodyPr anchorCtr="0" anchor="ctr" bIns="91425" lIns="91425" rIns="91425" tIns="91425">
            <a:noAutofit/>
          </a:bodyPr>
          <a:lstStyle/>
          <a:p>
            <a:pPr lvl="0" rtl="0">
              <a:spcBef>
                <a:spcPts val="0"/>
              </a:spcBef>
              <a:buNone/>
            </a:pPr>
            <a:r>
              <a:rPr lang="en"/>
              <a:t>Service Discovery</a:t>
            </a:r>
          </a:p>
        </p:txBody>
      </p:sp>
      <p:sp>
        <p:nvSpPr>
          <p:cNvPr id="407" name="Shape 407"/>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228600" lvl="0" marL="457200" rtl="0">
              <a:spcBef>
                <a:spcPts val="0"/>
              </a:spcBef>
            </a:pPr>
            <a:r>
              <a:rPr lang="en"/>
              <a:t>Kubernetes supports 2 primary modes of finding a service</a:t>
            </a:r>
          </a:p>
          <a:p>
            <a:pPr indent="-228600" lvl="1" marL="914400" rtl="0">
              <a:spcBef>
                <a:spcPts val="0"/>
              </a:spcBef>
            </a:pPr>
            <a:r>
              <a:rPr lang="en"/>
              <a:t>environment variables</a:t>
            </a:r>
          </a:p>
          <a:p>
            <a:pPr indent="-228600" lvl="1" marL="914400" rtl="0">
              <a:spcBef>
                <a:spcPts val="0"/>
              </a:spcBef>
            </a:pPr>
            <a:r>
              <a:rPr lang="en"/>
              <a:t>DNS</a:t>
            </a:r>
          </a:p>
          <a:p>
            <a:pPr indent="-228600" lvl="0" marL="457200" rtl="0">
              <a:spcBef>
                <a:spcPts val="0"/>
              </a:spcBef>
            </a:pPr>
            <a:r>
              <a:rPr lang="en"/>
              <a:t>Environment variables</a:t>
            </a:r>
          </a:p>
          <a:p>
            <a:pPr indent="-228600" lvl="1" marL="914400" rtl="0">
              <a:spcBef>
                <a:spcPts val="0"/>
              </a:spcBef>
            </a:pPr>
            <a:r>
              <a:rPr lang="en"/>
              <a:t>{SERVICE_NAME}_SERVICE_HOST</a:t>
            </a:r>
          </a:p>
          <a:p>
            <a:pPr indent="-228600" lvl="1" marL="914400" rtl="0">
              <a:spcBef>
                <a:spcPts val="0"/>
              </a:spcBef>
            </a:pPr>
            <a:r>
              <a:rPr lang="en"/>
              <a:t>{SERVICE_NAME}_SERVICE_PORT</a:t>
            </a:r>
          </a:p>
          <a:p>
            <a:pPr indent="-228600" lvl="0" marL="457200" rtl="0">
              <a:spcBef>
                <a:spcPts val="0"/>
              </a:spcBef>
            </a:pPr>
            <a:r>
              <a:rPr lang="en"/>
              <a:t>DNS</a:t>
            </a:r>
          </a:p>
          <a:p>
            <a:pPr indent="-228600" lvl="1" marL="914400" rtl="0">
              <a:spcBef>
                <a:spcPts val="0"/>
              </a:spcBef>
            </a:pPr>
            <a:r>
              <a:rPr lang="en"/>
              <a:t>Set of DNS records for each service</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1" name="Shape 411"/>
        <p:cNvGrpSpPr/>
        <p:nvPr/>
      </p:nvGrpSpPr>
      <p:grpSpPr>
        <a:xfrm>
          <a:off x="0" y="0"/>
          <a:ext cx="0" cy="0"/>
          <a:chOff x="0" y="0"/>
          <a:chExt cx="0" cy="0"/>
        </a:xfrm>
      </p:grpSpPr>
      <p:sp>
        <p:nvSpPr>
          <p:cNvPr id="412" name="Shape 412"/>
          <p:cNvSpPr txBox="1"/>
          <p:nvPr>
            <p:ph type="title"/>
          </p:nvPr>
        </p:nvSpPr>
        <p:spPr>
          <a:xfrm>
            <a:off x="88675" y="0"/>
            <a:ext cx="8006700" cy="950100"/>
          </a:xfrm>
          <a:prstGeom prst="rect">
            <a:avLst/>
          </a:prstGeom>
        </p:spPr>
        <p:txBody>
          <a:bodyPr anchorCtr="0" anchor="ctr" bIns="91425" lIns="91425" rIns="91425" tIns="91425">
            <a:noAutofit/>
          </a:bodyPr>
          <a:lstStyle/>
          <a:p>
            <a:pPr lvl="0" rtl="0">
              <a:spcBef>
                <a:spcPts val="0"/>
              </a:spcBef>
              <a:buNone/>
            </a:pPr>
            <a:r>
              <a:rPr lang="en"/>
              <a:t>Load Balancing</a:t>
            </a:r>
          </a:p>
        </p:txBody>
      </p:sp>
      <p:sp>
        <p:nvSpPr>
          <p:cNvPr id="413" name="Shape 413"/>
          <p:cNvSpPr txBox="1"/>
          <p:nvPr>
            <p:ph idx="1" type="body"/>
          </p:nvPr>
        </p:nvSpPr>
        <p:spPr>
          <a:xfrm>
            <a:off x="457200" y="1200150"/>
            <a:ext cx="3994500" cy="3725700"/>
          </a:xfrm>
          <a:prstGeom prst="rect">
            <a:avLst/>
          </a:prstGeom>
        </p:spPr>
        <p:txBody>
          <a:bodyPr anchorCtr="0" anchor="t" bIns="91425" lIns="91425" rIns="91425" tIns="91425">
            <a:noAutofit/>
          </a:bodyPr>
          <a:lstStyle/>
          <a:p>
            <a:pPr lvl="0" rtl="0">
              <a:spcBef>
                <a:spcPts val="0"/>
              </a:spcBef>
              <a:buClr>
                <a:schemeClr val="dk1"/>
              </a:buClr>
              <a:buSzPct val="61111"/>
              <a:buFont typeface="Arial"/>
              <a:buNone/>
            </a:pPr>
            <a:r>
              <a:rPr lang="en" sz="1800">
                <a:latin typeface="Consolas"/>
                <a:ea typeface="Consolas"/>
                <a:cs typeface="Consolas"/>
                <a:sym typeface="Consolas"/>
              </a:rPr>
              <a:t>apiVersion: v1</a:t>
            </a:r>
          </a:p>
          <a:p>
            <a:pPr lvl="0" rtl="0">
              <a:spcBef>
                <a:spcPts val="0"/>
              </a:spcBef>
              <a:buClr>
                <a:schemeClr val="dk1"/>
              </a:buClr>
              <a:buSzPct val="61111"/>
              <a:buFont typeface="Arial"/>
              <a:buNone/>
            </a:pPr>
            <a:r>
              <a:rPr lang="en" sz="1800">
                <a:latin typeface="Consolas"/>
                <a:ea typeface="Consolas"/>
                <a:cs typeface="Consolas"/>
                <a:sym typeface="Consolas"/>
              </a:rPr>
              <a:t>kind: Service</a:t>
            </a:r>
          </a:p>
          <a:p>
            <a:pPr lvl="0" rtl="0">
              <a:spcBef>
                <a:spcPts val="0"/>
              </a:spcBef>
              <a:buClr>
                <a:schemeClr val="dk1"/>
              </a:buClr>
              <a:buSzPct val="61111"/>
              <a:buFont typeface="Arial"/>
              <a:buNone/>
            </a:pPr>
            <a:r>
              <a:rPr lang="en" sz="1800">
                <a:latin typeface="Consolas"/>
                <a:ea typeface="Consolas"/>
                <a:cs typeface="Consolas"/>
                <a:sym typeface="Consolas"/>
              </a:rPr>
              <a:t>metadata:</a:t>
            </a:r>
          </a:p>
          <a:p>
            <a:pPr lvl="0" rtl="0">
              <a:spcBef>
                <a:spcPts val="0"/>
              </a:spcBef>
              <a:buClr>
                <a:schemeClr val="dk1"/>
              </a:buClr>
              <a:buSzPct val="61111"/>
              <a:buFont typeface="Arial"/>
              <a:buNone/>
            </a:pPr>
            <a:r>
              <a:rPr lang="en" sz="1800">
                <a:latin typeface="Consolas"/>
                <a:ea typeface="Consolas"/>
                <a:cs typeface="Consolas"/>
                <a:sym typeface="Consolas"/>
              </a:rPr>
              <a:t>  name: myapp</a:t>
            </a:r>
          </a:p>
          <a:p>
            <a:pPr lvl="0" rtl="0">
              <a:spcBef>
                <a:spcPts val="0"/>
              </a:spcBef>
              <a:buNone/>
            </a:pPr>
            <a:r>
              <a:rPr lang="en" sz="1800">
                <a:latin typeface="Consolas"/>
                <a:ea typeface="Consolas"/>
                <a:cs typeface="Consolas"/>
                <a:sym typeface="Consolas"/>
              </a:rPr>
              <a:t>spec:</a:t>
            </a:r>
          </a:p>
          <a:p>
            <a:pPr lvl="0" rtl="0">
              <a:spcBef>
                <a:spcPts val="0"/>
              </a:spcBef>
              <a:buNone/>
            </a:pPr>
            <a:r>
              <a:rPr lang="en" sz="1800">
                <a:latin typeface="Consolas"/>
                <a:ea typeface="Consolas"/>
                <a:cs typeface="Consolas"/>
                <a:sym typeface="Consolas"/>
              </a:rPr>
              <a:t>  ...</a:t>
            </a:r>
          </a:p>
          <a:p>
            <a:pPr lvl="0" rtl="0">
              <a:spcBef>
                <a:spcPts val="0"/>
              </a:spcBef>
              <a:buNone/>
            </a:pPr>
            <a:r>
              <a:t/>
            </a:r>
            <a:endParaRPr sz="1800">
              <a:latin typeface="Consolas"/>
              <a:ea typeface="Consolas"/>
              <a:cs typeface="Consolas"/>
              <a:sym typeface="Consolas"/>
            </a:endParaRPr>
          </a:p>
        </p:txBody>
      </p:sp>
      <p:sp>
        <p:nvSpPr>
          <p:cNvPr id="414" name="Shape 414"/>
          <p:cNvSpPr txBox="1"/>
          <p:nvPr>
            <p:ph idx="2" type="body"/>
          </p:nvPr>
        </p:nvSpPr>
        <p:spPr>
          <a:xfrm>
            <a:off x="4692273" y="1200150"/>
            <a:ext cx="3994500" cy="3725700"/>
          </a:xfrm>
          <a:prstGeom prst="rect">
            <a:avLst/>
          </a:prstGeom>
        </p:spPr>
        <p:txBody>
          <a:bodyPr anchorCtr="0" anchor="t" bIns="91425" lIns="91425" rIns="91425" tIns="91425">
            <a:noAutofit/>
          </a:bodyPr>
          <a:lstStyle/>
          <a:p>
            <a:pPr lvl="0" rtl="0">
              <a:spcBef>
                <a:spcPts val="0"/>
              </a:spcBef>
              <a:buClr>
                <a:schemeClr val="dk1"/>
              </a:buClr>
              <a:buSzPct val="61111"/>
              <a:buFont typeface="Arial"/>
              <a:buNone/>
            </a:pPr>
            <a:r>
              <a:rPr lang="en" sz="1800">
                <a:solidFill>
                  <a:schemeClr val="dk1"/>
                </a:solidFill>
                <a:latin typeface="Consolas"/>
                <a:ea typeface="Consolas"/>
                <a:cs typeface="Consolas"/>
                <a:sym typeface="Consolas"/>
              </a:rPr>
              <a:t>spec:</a:t>
            </a:r>
          </a:p>
          <a:p>
            <a:pPr lvl="0" rtl="0">
              <a:spcBef>
                <a:spcPts val="0"/>
              </a:spcBef>
              <a:buClr>
                <a:schemeClr val="dk1"/>
              </a:buClr>
              <a:buSzPct val="61111"/>
              <a:buFont typeface="Arial"/>
              <a:buNone/>
            </a:pPr>
            <a:r>
              <a:rPr lang="en" sz="1800">
                <a:solidFill>
                  <a:schemeClr val="dk1"/>
                </a:solidFill>
                <a:latin typeface="Consolas"/>
                <a:ea typeface="Consolas"/>
                <a:cs typeface="Consolas"/>
                <a:sym typeface="Consolas"/>
              </a:rPr>
              <a:t>  ports:</a:t>
            </a:r>
          </a:p>
          <a:p>
            <a:pPr lvl="0" rtl="0">
              <a:spcBef>
                <a:spcPts val="0"/>
              </a:spcBef>
              <a:buClr>
                <a:schemeClr val="dk1"/>
              </a:buClr>
              <a:buSzPct val="61111"/>
              <a:buFont typeface="Arial"/>
              <a:buNone/>
            </a:pPr>
            <a:r>
              <a:rPr lang="en" sz="1800">
                <a:solidFill>
                  <a:schemeClr val="dk1"/>
                </a:solidFill>
                <a:latin typeface="Consolas"/>
                <a:ea typeface="Consolas"/>
                <a:cs typeface="Consolas"/>
                <a:sym typeface="Consolas"/>
              </a:rPr>
              <a:t>    - port: 8765</a:t>
            </a:r>
          </a:p>
          <a:p>
            <a:pPr lvl="0" rtl="0">
              <a:spcBef>
                <a:spcPts val="0"/>
              </a:spcBef>
              <a:buClr>
                <a:schemeClr val="dk1"/>
              </a:buClr>
              <a:buSzPct val="61111"/>
              <a:buFont typeface="Arial"/>
              <a:buNone/>
            </a:pPr>
            <a:r>
              <a:rPr lang="en" sz="1800">
                <a:solidFill>
                  <a:schemeClr val="dk1"/>
                </a:solidFill>
                <a:latin typeface="Consolas"/>
                <a:ea typeface="Consolas"/>
                <a:cs typeface="Consolas"/>
                <a:sym typeface="Consolas"/>
              </a:rPr>
              <a:t>      targetPort: 9376</a:t>
            </a:r>
          </a:p>
          <a:p>
            <a:pPr lvl="0" rtl="0">
              <a:spcBef>
                <a:spcPts val="0"/>
              </a:spcBef>
              <a:buClr>
                <a:schemeClr val="dk1"/>
              </a:buClr>
              <a:buSzPct val="61111"/>
              <a:buFont typeface="Arial"/>
              <a:buNone/>
            </a:pPr>
            <a:r>
              <a:rPr lang="en" sz="1800">
                <a:solidFill>
                  <a:schemeClr val="dk1"/>
                </a:solidFill>
                <a:latin typeface="Consolas"/>
                <a:ea typeface="Consolas"/>
                <a:cs typeface="Consolas"/>
                <a:sym typeface="Consolas"/>
              </a:rPr>
              <a:t>  selector:</a:t>
            </a:r>
          </a:p>
          <a:p>
            <a:pPr lvl="0" rtl="0">
              <a:spcBef>
                <a:spcPts val="0"/>
              </a:spcBef>
              <a:buClr>
                <a:schemeClr val="dk1"/>
              </a:buClr>
              <a:buSzPct val="61111"/>
              <a:buFont typeface="Arial"/>
              <a:buNone/>
            </a:pPr>
            <a:r>
              <a:rPr lang="en" sz="1800">
                <a:solidFill>
                  <a:schemeClr val="dk1"/>
                </a:solidFill>
                <a:latin typeface="Consolas"/>
                <a:ea typeface="Consolas"/>
                <a:cs typeface="Consolas"/>
                <a:sym typeface="Consolas"/>
              </a:rPr>
              <a:t>    app: example</a:t>
            </a:r>
          </a:p>
          <a:p>
            <a:pPr lvl="0" rtl="0">
              <a:spcBef>
                <a:spcPts val="0"/>
              </a:spcBef>
              <a:buClr>
                <a:schemeClr val="dk1"/>
              </a:buClr>
              <a:buSzPct val="61111"/>
              <a:buFont typeface="Arial"/>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type: LoadBalancer</a:t>
            </a:r>
          </a:p>
          <a:p>
            <a:pPr lvl="0" rtl="0">
              <a:spcBef>
                <a:spcPts val="0"/>
              </a:spcBef>
              <a:buClr>
                <a:schemeClr val="dk1"/>
              </a:buClr>
              <a:buSzPct val="61111"/>
              <a:buFont typeface="Arial"/>
              <a:buNone/>
            </a:pPr>
            <a:r>
              <a:rPr b="1" lang="en" sz="1800">
                <a:solidFill>
                  <a:schemeClr val="dk1"/>
                </a:solidFill>
                <a:latin typeface="Consolas"/>
                <a:ea typeface="Consolas"/>
                <a:cs typeface="Consolas"/>
                <a:sym typeface="Consolas"/>
              </a:rPr>
              <a:t>  loadBalancerSourceRanges:</a:t>
            </a:r>
          </a:p>
          <a:p>
            <a:pPr lvl="0" rtl="0">
              <a:spcBef>
                <a:spcPts val="0"/>
              </a:spcBef>
              <a:buClr>
                <a:schemeClr val="dk1"/>
              </a:buClr>
              <a:buSzPct val="61111"/>
              <a:buFont typeface="Arial"/>
              <a:buNone/>
            </a:pPr>
            <a:r>
              <a:rPr b="1" lang="en" sz="1800">
                <a:solidFill>
                  <a:schemeClr val="dk1"/>
                </a:solidFill>
                <a:latin typeface="Consolas"/>
                <a:ea typeface="Consolas"/>
                <a:cs typeface="Consolas"/>
                <a:sym typeface="Consolas"/>
              </a:rPr>
              <a:t>  - 10.180.0.0/16</a:t>
            </a:r>
          </a:p>
          <a:p>
            <a:pPr lvl="0" rtl="0">
              <a:spcBef>
                <a:spcPts val="0"/>
              </a:spcBef>
              <a:buClr>
                <a:schemeClr val="dk1"/>
              </a:buClr>
              <a:buSzPct val="61111"/>
              <a:buFont typeface="Arial"/>
              <a:buNone/>
            </a:pPr>
            <a:r>
              <a:rPr b="1" lang="en" sz="1800">
                <a:solidFill>
                  <a:schemeClr val="dk1"/>
                </a:solidFill>
                <a:latin typeface="Consolas"/>
                <a:ea typeface="Consolas"/>
                <a:cs typeface="Consolas"/>
                <a:sym typeface="Consolas"/>
              </a:rPr>
              <a:t>  - 10.245.0.0/24</a:t>
            </a:r>
          </a:p>
        </p:txBody>
      </p:sp>
      <p:cxnSp>
        <p:nvCxnSpPr>
          <p:cNvPr id="415" name="Shape 415"/>
          <p:cNvCxnSpPr/>
          <p:nvPr/>
        </p:nvCxnSpPr>
        <p:spPr>
          <a:xfrm flipH="1" rot="10800000">
            <a:off x="1299075" y="1510225"/>
            <a:ext cx="3411300" cy="1425900"/>
          </a:xfrm>
          <a:prstGeom prst="curvedConnector3">
            <a:avLst>
              <a:gd fmla="val 50000" name="adj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9" name="Shape 419"/>
        <p:cNvGrpSpPr/>
        <p:nvPr/>
      </p:nvGrpSpPr>
      <p:grpSpPr>
        <a:xfrm>
          <a:off x="0" y="0"/>
          <a:ext cx="0" cy="0"/>
          <a:chOff x="0" y="0"/>
          <a:chExt cx="0" cy="0"/>
        </a:xfrm>
      </p:grpSpPr>
      <p:sp>
        <p:nvSpPr>
          <p:cNvPr id="420" name="Shape 420"/>
          <p:cNvSpPr txBox="1"/>
          <p:nvPr>
            <p:ph type="title"/>
          </p:nvPr>
        </p:nvSpPr>
        <p:spPr>
          <a:xfrm>
            <a:off x="80275" y="0"/>
            <a:ext cx="8039700" cy="949800"/>
          </a:xfrm>
          <a:prstGeom prst="rect">
            <a:avLst/>
          </a:prstGeom>
        </p:spPr>
        <p:txBody>
          <a:bodyPr anchorCtr="0" anchor="ctr" bIns="91425" lIns="91425" rIns="91425" tIns="91425">
            <a:noAutofit/>
          </a:bodyPr>
          <a:lstStyle/>
          <a:p>
            <a:pPr lvl="0" rtl="0">
              <a:spcBef>
                <a:spcPts val="0"/>
              </a:spcBef>
              <a:buNone/>
            </a:pPr>
            <a:r>
              <a:rPr lang="en"/>
              <a:t>Autoscaling</a:t>
            </a:r>
          </a:p>
        </p:txBody>
      </p:sp>
      <p:sp>
        <p:nvSpPr>
          <p:cNvPr id="421" name="Shape 421"/>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228600" lvl="0" marL="457200" rtl="0">
              <a:spcBef>
                <a:spcPts val="0"/>
              </a:spcBef>
            </a:pPr>
            <a:r>
              <a:rPr lang="en"/>
              <a:t>Kubernetes automatically scales the number of pods in</a:t>
            </a:r>
          </a:p>
          <a:p>
            <a:pPr indent="-228600" lvl="1" marL="914400" rtl="0">
              <a:spcBef>
                <a:spcPts val="0"/>
              </a:spcBef>
            </a:pPr>
            <a:r>
              <a:rPr lang="en"/>
              <a:t>replication controller</a:t>
            </a:r>
          </a:p>
          <a:p>
            <a:pPr indent="-228600" lvl="1" marL="914400" rtl="0">
              <a:spcBef>
                <a:spcPts val="0"/>
              </a:spcBef>
            </a:pPr>
            <a:r>
              <a:rPr lang="en"/>
              <a:t>deployment</a:t>
            </a:r>
          </a:p>
          <a:p>
            <a:pPr indent="-228600" lvl="1" marL="914400" rtl="0">
              <a:spcBef>
                <a:spcPts val="0"/>
              </a:spcBef>
            </a:pPr>
            <a:r>
              <a:rPr lang="en"/>
              <a:t>replica set</a:t>
            </a:r>
          </a:p>
          <a:p>
            <a:pPr indent="-228600" lvl="0" marL="457200" rtl="0">
              <a:spcBef>
                <a:spcPts val="0"/>
              </a:spcBef>
            </a:pPr>
            <a:r>
              <a:rPr lang="en"/>
              <a:t>Metrics for autoscaling</a:t>
            </a:r>
          </a:p>
          <a:p>
            <a:pPr indent="-228600" lvl="1" marL="914400" rtl="0">
              <a:spcBef>
                <a:spcPts val="0"/>
              </a:spcBef>
            </a:pPr>
            <a:r>
              <a:rPr lang="en"/>
              <a:t>observed CPU utilization </a:t>
            </a:r>
          </a:p>
          <a:p>
            <a:pPr indent="-228600" lvl="1" marL="914400" rtl="0">
              <a:spcBef>
                <a:spcPts val="0"/>
              </a:spcBef>
            </a:pPr>
            <a:r>
              <a:rPr lang="en"/>
              <a:t>application-provided metrics</a:t>
            </a:r>
          </a:p>
          <a:p>
            <a:pPr indent="-228600" lvl="0" marL="457200" rtl="0">
              <a:spcBef>
                <a:spcPts val="0"/>
              </a:spcBef>
            </a:pPr>
            <a:r>
              <a:rPr lang="en">
                <a:solidFill>
                  <a:schemeClr val="dk1"/>
                </a:solidFill>
              </a:rPr>
              <a:t>Implemented as a Kubernetes API resource and a controller</a:t>
            </a:r>
          </a:p>
          <a:p>
            <a:pPr indent="0" lvl="0" marL="457200" rtl="0">
              <a:spcBef>
                <a:spcPts val="0"/>
              </a:spcBef>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5" name="Shape 425"/>
        <p:cNvGrpSpPr/>
        <p:nvPr/>
      </p:nvGrpSpPr>
      <p:grpSpPr>
        <a:xfrm>
          <a:off x="0" y="0"/>
          <a:ext cx="0" cy="0"/>
          <a:chOff x="0" y="0"/>
          <a:chExt cx="0" cy="0"/>
        </a:xfrm>
      </p:grpSpPr>
      <p:sp>
        <p:nvSpPr>
          <p:cNvPr id="426" name="Shape 426"/>
          <p:cNvSpPr txBox="1"/>
          <p:nvPr>
            <p:ph type="title"/>
          </p:nvPr>
        </p:nvSpPr>
        <p:spPr>
          <a:xfrm>
            <a:off x="80275" y="0"/>
            <a:ext cx="8039700" cy="949800"/>
          </a:xfrm>
          <a:prstGeom prst="rect">
            <a:avLst/>
          </a:prstGeom>
        </p:spPr>
        <p:txBody>
          <a:bodyPr anchorCtr="0" anchor="ctr" bIns="91425" lIns="91425" rIns="91425" tIns="91425">
            <a:noAutofit/>
          </a:bodyPr>
          <a:lstStyle/>
          <a:p>
            <a:pPr lvl="0" rtl="0">
              <a:spcBef>
                <a:spcPts val="0"/>
              </a:spcBef>
              <a:buNone/>
            </a:pPr>
            <a:r>
              <a:rPr lang="en"/>
              <a:t>Rolling Update</a:t>
            </a:r>
          </a:p>
        </p:txBody>
      </p:sp>
      <p:sp>
        <p:nvSpPr>
          <p:cNvPr id="427" name="Shape 427"/>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228600" lvl="0" marL="457200" rtl="0">
              <a:spcBef>
                <a:spcPts val="0"/>
              </a:spcBef>
            </a:pPr>
            <a:r>
              <a:rPr lang="en"/>
              <a:t>Intended to update a service without an outage</a:t>
            </a:r>
          </a:p>
          <a:p>
            <a:pPr indent="-228600" lvl="1" marL="914400" rtl="0">
              <a:spcBef>
                <a:spcPts val="0"/>
              </a:spcBef>
            </a:pPr>
            <a:r>
              <a:rPr lang="en"/>
              <a:t>Updates one pod at a time, rather than taking down the entire service at the same time</a:t>
            </a:r>
          </a:p>
          <a:p>
            <a:pPr indent="-228600" lvl="1" marL="914400" rtl="0">
              <a:spcBef>
                <a:spcPts val="0"/>
              </a:spcBef>
            </a:pPr>
            <a:r>
              <a:rPr lang="en"/>
              <a:t>Supports only Replication Controllers</a:t>
            </a:r>
          </a:p>
          <a:p>
            <a:pPr indent="-228600" lvl="1" marL="914400" rtl="0">
              <a:spcBef>
                <a:spcPts val="0"/>
              </a:spcBef>
            </a:pPr>
            <a:r>
              <a:rPr lang="en"/>
              <a:t>Deployment is a recommended way to define rolling update declaratively </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1" name="Shape 431"/>
        <p:cNvGrpSpPr/>
        <p:nvPr/>
      </p:nvGrpSpPr>
      <p:grpSpPr>
        <a:xfrm>
          <a:off x="0" y="0"/>
          <a:ext cx="0" cy="0"/>
          <a:chOff x="0" y="0"/>
          <a:chExt cx="0" cy="0"/>
        </a:xfrm>
      </p:grpSpPr>
      <p:sp>
        <p:nvSpPr>
          <p:cNvPr id="432" name="Shape 432"/>
          <p:cNvSpPr txBox="1"/>
          <p:nvPr>
            <p:ph type="title"/>
          </p:nvPr>
        </p:nvSpPr>
        <p:spPr>
          <a:xfrm>
            <a:off x="80275" y="0"/>
            <a:ext cx="8039700" cy="949800"/>
          </a:xfrm>
          <a:prstGeom prst="rect">
            <a:avLst/>
          </a:prstGeom>
        </p:spPr>
        <p:txBody>
          <a:bodyPr anchorCtr="0" anchor="ctr" bIns="91425" lIns="91425" rIns="91425" tIns="91425">
            <a:noAutofit/>
          </a:bodyPr>
          <a:lstStyle/>
          <a:p>
            <a:pPr lvl="0" rtl="0">
              <a:spcBef>
                <a:spcPts val="0"/>
              </a:spcBef>
              <a:buNone/>
            </a:pPr>
            <a:r>
              <a:rPr lang="en"/>
              <a:t>Job</a:t>
            </a:r>
          </a:p>
        </p:txBody>
      </p:sp>
      <p:sp>
        <p:nvSpPr>
          <p:cNvPr id="433" name="Shape 433"/>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228600" lvl="0" marL="457200" rtl="0">
              <a:spcBef>
                <a:spcPts val="0"/>
              </a:spcBef>
            </a:pPr>
            <a:r>
              <a:rPr lang="en"/>
              <a:t>Creates one or more pods and ensures that a specified number of them successfully terminate</a:t>
            </a:r>
          </a:p>
          <a:p>
            <a:pPr indent="-228600" lvl="0" marL="457200" rtl="0">
              <a:spcBef>
                <a:spcPts val="0"/>
              </a:spcBef>
            </a:pPr>
            <a:r>
              <a:rPr lang="en"/>
              <a:t>Tracks the successful completions</a:t>
            </a:r>
          </a:p>
          <a:p>
            <a:pPr indent="-228600" lvl="0" marL="457200" rtl="0">
              <a:spcBef>
                <a:spcPts val="0"/>
              </a:spcBef>
            </a:pPr>
            <a:r>
              <a:rPr lang="en"/>
              <a:t>When a specified number of successful completions is reached, the job itself is complete</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7" name="Shape 437"/>
        <p:cNvGrpSpPr/>
        <p:nvPr/>
      </p:nvGrpSpPr>
      <p:grpSpPr>
        <a:xfrm>
          <a:off x="0" y="0"/>
          <a:ext cx="0" cy="0"/>
          <a:chOff x="0" y="0"/>
          <a:chExt cx="0" cy="0"/>
        </a:xfrm>
      </p:grpSpPr>
      <p:sp>
        <p:nvSpPr>
          <p:cNvPr id="438" name="Shape 438"/>
          <p:cNvSpPr txBox="1"/>
          <p:nvPr>
            <p:ph type="title"/>
          </p:nvPr>
        </p:nvSpPr>
        <p:spPr>
          <a:xfrm>
            <a:off x="88675" y="0"/>
            <a:ext cx="8006700" cy="950100"/>
          </a:xfrm>
          <a:prstGeom prst="rect">
            <a:avLst/>
          </a:prstGeom>
        </p:spPr>
        <p:txBody>
          <a:bodyPr anchorCtr="0" anchor="ctr" bIns="91425" lIns="91425" rIns="91425" tIns="91425">
            <a:noAutofit/>
          </a:bodyPr>
          <a:lstStyle/>
          <a:p>
            <a:pPr lvl="0" rtl="0">
              <a:spcBef>
                <a:spcPts val="0"/>
              </a:spcBef>
              <a:buNone/>
            </a:pPr>
            <a:r>
              <a:rPr lang="en"/>
              <a:t>Example: Defining a Job</a:t>
            </a:r>
          </a:p>
        </p:txBody>
      </p:sp>
      <p:sp>
        <p:nvSpPr>
          <p:cNvPr id="439" name="Shape 439"/>
          <p:cNvSpPr txBox="1"/>
          <p:nvPr>
            <p:ph idx="1" type="body"/>
          </p:nvPr>
        </p:nvSpPr>
        <p:spPr>
          <a:xfrm>
            <a:off x="457200" y="1200150"/>
            <a:ext cx="3994500" cy="3725700"/>
          </a:xfrm>
          <a:prstGeom prst="rect">
            <a:avLst/>
          </a:prstGeom>
        </p:spPr>
        <p:txBody>
          <a:bodyPr anchorCtr="0" anchor="t" bIns="91425" lIns="91425" rIns="91425" tIns="91425">
            <a:noAutofit/>
          </a:bodyPr>
          <a:lstStyle/>
          <a:p>
            <a:pPr lvl="0" rtl="0">
              <a:spcBef>
                <a:spcPts val="0"/>
              </a:spcBef>
              <a:buClr>
                <a:schemeClr val="dk1"/>
              </a:buClr>
              <a:buSzPct val="61111"/>
              <a:buFont typeface="Arial"/>
              <a:buNone/>
            </a:pPr>
            <a:r>
              <a:rPr lang="en" sz="1800">
                <a:latin typeface="Consolas"/>
                <a:ea typeface="Consolas"/>
                <a:cs typeface="Consolas"/>
                <a:sym typeface="Consolas"/>
              </a:rPr>
              <a:t>apiVersion: batch/v1</a:t>
            </a:r>
          </a:p>
          <a:p>
            <a:pPr lvl="0" rtl="0">
              <a:spcBef>
                <a:spcPts val="0"/>
              </a:spcBef>
              <a:buClr>
                <a:schemeClr val="dk1"/>
              </a:buClr>
              <a:buSzPct val="61111"/>
              <a:buFont typeface="Arial"/>
              <a:buNone/>
            </a:pPr>
            <a:r>
              <a:rPr lang="en" sz="1800">
                <a:latin typeface="Consolas"/>
                <a:ea typeface="Consolas"/>
                <a:cs typeface="Consolas"/>
                <a:sym typeface="Consolas"/>
              </a:rPr>
              <a:t>kind: Job</a:t>
            </a:r>
          </a:p>
          <a:p>
            <a:pPr lvl="0" rtl="0">
              <a:spcBef>
                <a:spcPts val="0"/>
              </a:spcBef>
              <a:buClr>
                <a:schemeClr val="dk1"/>
              </a:buClr>
              <a:buSzPct val="61111"/>
              <a:buFont typeface="Arial"/>
              <a:buNone/>
            </a:pPr>
            <a:r>
              <a:rPr lang="en" sz="1800">
                <a:latin typeface="Consolas"/>
                <a:ea typeface="Consolas"/>
                <a:cs typeface="Consolas"/>
                <a:sym typeface="Consolas"/>
              </a:rPr>
              <a:t>metadata:</a:t>
            </a:r>
          </a:p>
          <a:p>
            <a:pPr lvl="0" rtl="0">
              <a:spcBef>
                <a:spcPts val="0"/>
              </a:spcBef>
              <a:buClr>
                <a:schemeClr val="dk1"/>
              </a:buClr>
              <a:buSzPct val="61111"/>
              <a:buFont typeface="Arial"/>
              <a:buNone/>
            </a:pPr>
            <a:r>
              <a:rPr lang="en" sz="1800">
                <a:latin typeface="Consolas"/>
                <a:ea typeface="Consolas"/>
                <a:cs typeface="Consolas"/>
                <a:sym typeface="Consolas"/>
              </a:rPr>
              <a:t>  name: foo</a:t>
            </a:r>
          </a:p>
          <a:p>
            <a:pPr lvl="0" rtl="0">
              <a:spcBef>
                <a:spcPts val="0"/>
              </a:spcBef>
              <a:buClr>
                <a:schemeClr val="dk1"/>
              </a:buClr>
              <a:buSzPct val="61111"/>
              <a:buFont typeface="Arial"/>
              <a:buNone/>
            </a:pPr>
            <a:r>
              <a:rPr lang="en" sz="1800">
                <a:latin typeface="Consolas"/>
                <a:ea typeface="Consolas"/>
                <a:cs typeface="Consolas"/>
                <a:sym typeface="Consolas"/>
              </a:rPr>
              <a:t>spec:</a:t>
            </a:r>
          </a:p>
          <a:p>
            <a:pPr lvl="0" rtl="0">
              <a:spcBef>
                <a:spcPts val="0"/>
              </a:spcBef>
              <a:buClr>
                <a:schemeClr val="dk1"/>
              </a:buClr>
              <a:buSzPct val="61111"/>
              <a:buFont typeface="Arial"/>
              <a:buNone/>
            </a:pPr>
            <a:r>
              <a:rPr lang="en" sz="1800">
                <a:latin typeface="Consolas"/>
                <a:ea typeface="Consolas"/>
                <a:cs typeface="Consolas"/>
                <a:sym typeface="Consolas"/>
              </a:rPr>
              <a:t>  template:</a:t>
            </a:r>
          </a:p>
          <a:p>
            <a:pPr lvl="0" rtl="0">
              <a:spcBef>
                <a:spcPts val="0"/>
              </a:spcBef>
              <a:buNone/>
            </a:pPr>
            <a:r>
              <a:rPr lang="en" sz="1800">
                <a:latin typeface="Consolas"/>
                <a:ea typeface="Consolas"/>
                <a:cs typeface="Consolas"/>
                <a:sym typeface="Consolas"/>
              </a:rPr>
              <a:t>    ...</a:t>
            </a:r>
          </a:p>
        </p:txBody>
      </p:sp>
      <p:sp>
        <p:nvSpPr>
          <p:cNvPr id="440" name="Shape 440"/>
          <p:cNvSpPr txBox="1"/>
          <p:nvPr>
            <p:ph idx="2" type="body"/>
          </p:nvPr>
        </p:nvSpPr>
        <p:spPr>
          <a:xfrm>
            <a:off x="4041300" y="1200150"/>
            <a:ext cx="4645500" cy="3725700"/>
          </a:xfrm>
          <a:prstGeom prst="rect">
            <a:avLst/>
          </a:prstGeom>
        </p:spPr>
        <p:txBody>
          <a:bodyPr anchorCtr="0" anchor="t" bIns="91425" lIns="91425" rIns="91425" tIns="91425">
            <a:noAutofit/>
          </a:bodyPr>
          <a:lstStyle/>
          <a:p>
            <a:pPr lvl="0" rtl="0">
              <a:spcBef>
                <a:spcPts val="0"/>
              </a:spcBef>
              <a:buClr>
                <a:schemeClr val="dk1"/>
              </a:buClr>
              <a:buSzPct val="61111"/>
              <a:buFont typeface="Arial"/>
              <a:buNone/>
            </a:pPr>
            <a:r>
              <a:rPr lang="en" sz="1800">
                <a:latin typeface="Consolas"/>
                <a:ea typeface="Consolas"/>
                <a:cs typeface="Consolas"/>
                <a:sym typeface="Consolas"/>
              </a:rPr>
              <a:t>template:</a:t>
            </a:r>
          </a:p>
          <a:p>
            <a:pPr lvl="0" rtl="0">
              <a:spcBef>
                <a:spcPts val="0"/>
              </a:spcBef>
              <a:buClr>
                <a:schemeClr val="dk1"/>
              </a:buClr>
              <a:buSzPct val="61111"/>
              <a:buFont typeface="Arial"/>
              <a:buNone/>
            </a:pPr>
            <a:r>
              <a:rPr lang="en" sz="1800">
                <a:latin typeface="Consolas"/>
                <a:ea typeface="Consolas"/>
                <a:cs typeface="Consolas"/>
                <a:sym typeface="Consolas"/>
              </a:rPr>
              <a:t>    metadata:</a:t>
            </a:r>
          </a:p>
          <a:p>
            <a:pPr lvl="0" rtl="0">
              <a:spcBef>
                <a:spcPts val="0"/>
              </a:spcBef>
              <a:buClr>
                <a:schemeClr val="dk1"/>
              </a:buClr>
              <a:buSzPct val="61111"/>
              <a:buFont typeface="Arial"/>
              <a:buNone/>
            </a:pPr>
            <a:r>
              <a:rPr lang="en" sz="1800">
                <a:latin typeface="Consolas"/>
                <a:ea typeface="Consolas"/>
                <a:cs typeface="Consolas"/>
                <a:sym typeface="Consolas"/>
              </a:rPr>
              <a:t>      name: foo</a:t>
            </a:r>
          </a:p>
          <a:p>
            <a:pPr lvl="0" rtl="0">
              <a:spcBef>
                <a:spcPts val="0"/>
              </a:spcBef>
              <a:buClr>
                <a:schemeClr val="dk1"/>
              </a:buClr>
              <a:buSzPct val="61111"/>
              <a:buFont typeface="Arial"/>
              <a:buNone/>
            </a:pPr>
            <a:r>
              <a:rPr lang="en" sz="1800">
                <a:latin typeface="Consolas"/>
                <a:ea typeface="Consolas"/>
                <a:cs typeface="Consolas"/>
                <a:sym typeface="Consolas"/>
              </a:rPr>
              <a:t>    spec:</a:t>
            </a:r>
          </a:p>
          <a:p>
            <a:pPr lvl="0" rtl="0">
              <a:spcBef>
                <a:spcPts val="0"/>
              </a:spcBef>
              <a:buClr>
                <a:schemeClr val="dk1"/>
              </a:buClr>
              <a:buSzPct val="61111"/>
              <a:buFont typeface="Arial"/>
              <a:buNone/>
            </a:pPr>
            <a:r>
              <a:rPr lang="en" sz="1800">
                <a:latin typeface="Consolas"/>
                <a:ea typeface="Consolas"/>
                <a:cs typeface="Consolas"/>
                <a:sym typeface="Consolas"/>
              </a:rPr>
              <a:t>      containers:</a:t>
            </a:r>
          </a:p>
          <a:p>
            <a:pPr lvl="0" rtl="0">
              <a:spcBef>
                <a:spcPts val="0"/>
              </a:spcBef>
              <a:buClr>
                <a:schemeClr val="dk1"/>
              </a:buClr>
              <a:buSzPct val="61111"/>
              <a:buFont typeface="Arial"/>
              <a:buNone/>
            </a:pPr>
            <a:r>
              <a:rPr lang="en" sz="1800">
                <a:latin typeface="Consolas"/>
                <a:ea typeface="Consolas"/>
                <a:cs typeface="Consolas"/>
                <a:sym typeface="Consolas"/>
              </a:rPr>
              <a:t>      - name: foo</a:t>
            </a:r>
          </a:p>
          <a:p>
            <a:pPr lvl="0" rtl="0">
              <a:spcBef>
                <a:spcPts val="0"/>
              </a:spcBef>
              <a:buClr>
                <a:schemeClr val="dk1"/>
              </a:buClr>
              <a:buSzPct val="61111"/>
              <a:buFont typeface="Arial"/>
              <a:buNone/>
            </a:pPr>
            <a:r>
              <a:rPr lang="en" sz="1800">
                <a:latin typeface="Consolas"/>
                <a:ea typeface="Consolas"/>
                <a:cs typeface="Consolas"/>
                <a:sym typeface="Consolas"/>
              </a:rPr>
              <a:t>        image: busybox</a:t>
            </a:r>
          </a:p>
          <a:p>
            <a:pPr lvl="0" rtl="0">
              <a:spcBef>
                <a:spcPts val="0"/>
              </a:spcBef>
              <a:buClr>
                <a:schemeClr val="dk1"/>
              </a:buClr>
              <a:buSzPct val="61111"/>
              <a:buFont typeface="Arial"/>
              <a:buNone/>
            </a:pPr>
            <a:r>
              <a:rPr lang="en" sz="1800">
                <a:latin typeface="Consolas"/>
                <a:ea typeface="Consolas"/>
                <a:cs typeface="Consolas"/>
                <a:sym typeface="Consolas"/>
              </a:rPr>
              <a:t>        command: ["sleep", "20"]</a:t>
            </a:r>
          </a:p>
          <a:p>
            <a:pPr lvl="0" rtl="0">
              <a:spcBef>
                <a:spcPts val="0"/>
              </a:spcBef>
              <a:buClr>
                <a:schemeClr val="dk1"/>
              </a:buClr>
              <a:buSzPct val="61111"/>
              <a:buFont typeface="Arial"/>
              <a:buNone/>
            </a:pPr>
            <a:r>
              <a:rPr lang="en" sz="1800">
                <a:latin typeface="Consolas"/>
                <a:ea typeface="Consolas"/>
                <a:cs typeface="Consolas"/>
                <a:sym typeface="Consolas"/>
              </a:rPr>
              <a:t>      restartPolicy: Never</a:t>
            </a:r>
          </a:p>
          <a:p>
            <a:pPr lvl="0" rtl="0">
              <a:spcBef>
                <a:spcPts val="0"/>
              </a:spcBef>
              <a:buClr>
                <a:srgbClr val="000000"/>
              </a:buClr>
              <a:buSzPct val="61111"/>
              <a:buFont typeface="Arial"/>
              <a:buNone/>
            </a:pPr>
            <a:r>
              <a:t/>
            </a:r>
            <a:endParaRPr sz="1800">
              <a:latin typeface="Consolas"/>
              <a:ea typeface="Consolas"/>
              <a:cs typeface="Consolas"/>
              <a:sym typeface="Consolas"/>
            </a:endParaRPr>
          </a:p>
        </p:txBody>
      </p:sp>
      <p:cxnSp>
        <p:nvCxnSpPr>
          <p:cNvPr id="441" name="Shape 441"/>
          <p:cNvCxnSpPr/>
          <p:nvPr/>
        </p:nvCxnSpPr>
        <p:spPr>
          <a:xfrm flipH="1" rot="10800000">
            <a:off x="2124000" y="1527075"/>
            <a:ext cx="1917300" cy="1756500"/>
          </a:xfrm>
          <a:prstGeom prst="curvedConnector3">
            <a:avLst>
              <a:gd fmla="val 50000" name="adj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5" name="Shape 445"/>
        <p:cNvGrpSpPr/>
        <p:nvPr/>
      </p:nvGrpSpPr>
      <p:grpSpPr>
        <a:xfrm>
          <a:off x="0" y="0"/>
          <a:ext cx="0" cy="0"/>
          <a:chOff x="0" y="0"/>
          <a:chExt cx="0" cy="0"/>
        </a:xfrm>
      </p:grpSpPr>
      <p:sp>
        <p:nvSpPr>
          <p:cNvPr id="446" name="Shape 446"/>
          <p:cNvSpPr txBox="1"/>
          <p:nvPr>
            <p:ph type="title"/>
          </p:nvPr>
        </p:nvSpPr>
        <p:spPr>
          <a:xfrm>
            <a:off x="80275" y="0"/>
            <a:ext cx="8039700" cy="949800"/>
          </a:xfrm>
          <a:prstGeom prst="rect">
            <a:avLst/>
          </a:prstGeom>
        </p:spPr>
        <p:txBody>
          <a:bodyPr anchorCtr="0" anchor="ctr" bIns="91425" lIns="91425" rIns="91425" tIns="91425">
            <a:noAutofit/>
          </a:bodyPr>
          <a:lstStyle/>
          <a:p>
            <a:pPr lvl="0" rtl="0">
              <a:spcBef>
                <a:spcPts val="0"/>
              </a:spcBef>
              <a:buNone/>
            </a:pPr>
            <a:r>
              <a:rPr lang="en"/>
              <a:t>Example: Running a Job</a:t>
            </a:r>
          </a:p>
        </p:txBody>
      </p:sp>
      <p:sp>
        <p:nvSpPr>
          <p:cNvPr id="447" name="Shape 447"/>
          <p:cNvSpPr txBox="1"/>
          <p:nvPr>
            <p:ph idx="1" type="body"/>
          </p:nvPr>
        </p:nvSpPr>
        <p:spPr>
          <a:xfrm>
            <a:off x="457200" y="1200150"/>
            <a:ext cx="8229600" cy="3725700"/>
          </a:xfrm>
          <a:prstGeom prst="rect">
            <a:avLst/>
          </a:prstGeom>
        </p:spPr>
        <p:txBody>
          <a:bodyPr anchorCtr="0" anchor="t" bIns="91425" lIns="91425" rIns="91425" tIns="91425">
            <a:noAutofit/>
          </a:bodyPr>
          <a:lstStyle/>
          <a:p>
            <a:pPr lvl="0" rtl="0">
              <a:spcBef>
                <a:spcPts val="0"/>
              </a:spcBef>
              <a:buClr>
                <a:schemeClr val="dk1"/>
              </a:buClr>
              <a:buSzPct val="61111"/>
              <a:buFont typeface="Arial"/>
              <a:buNone/>
            </a:pPr>
            <a:r>
              <a:rPr lang="en" sz="1800">
                <a:latin typeface="Consolas"/>
                <a:ea typeface="Consolas"/>
                <a:cs typeface="Consolas"/>
                <a:sym typeface="Consolas"/>
              </a:rPr>
              <a:t>$ kubectl create -f foo.yaml</a:t>
            </a:r>
          </a:p>
          <a:p>
            <a:pPr lvl="0" rtl="0">
              <a:spcBef>
                <a:spcPts val="0"/>
              </a:spcBef>
              <a:buNone/>
            </a:pPr>
            <a:r>
              <a:rPr lang="en" sz="1800">
                <a:latin typeface="Consolas"/>
                <a:ea typeface="Consolas"/>
                <a:cs typeface="Consolas"/>
                <a:sym typeface="Consolas"/>
              </a:rPr>
              <a:t>job "foo" created</a:t>
            </a:r>
          </a:p>
          <a:p>
            <a:pPr lvl="0" rtl="0">
              <a:spcBef>
                <a:spcPts val="0"/>
              </a:spcBef>
              <a:buNone/>
            </a:pPr>
            <a:r>
              <a:t/>
            </a:r>
            <a:endParaRPr sz="1800">
              <a:latin typeface="Consolas"/>
              <a:ea typeface="Consolas"/>
              <a:cs typeface="Consolas"/>
              <a:sym typeface="Consolas"/>
            </a:endParaRPr>
          </a:p>
          <a:p>
            <a:pPr lvl="0" rtl="0">
              <a:spcBef>
                <a:spcPts val="0"/>
              </a:spcBef>
              <a:buNone/>
            </a:pPr>
            <a:r>
              <a:rPr lang="en" sz="1800">
                <a:latin typeface="Consolas"/>
                <a:ea typeface="Consolas"/>
                <a:cs typeface="Consolas"/>
                <a:sym typeface="Consolas"/>
              </a:rPr>
              <a:t>$ kubectl describe jobs/foo</a:t>
            </a:r>
          </a:p>
          <a:p>
            <a:pPr lvl="0" rtl="0">
              <a:spcBef>
                <a:spcPts val="0"/>
              </a:spcBef>
              <a:buClr>
                <a:schemeClr val="dk1"/>
              </a:buClr>
              <a:buSzPct val="61111"/>
              <a:buFont typeface="Arial"/>
              <a:buNone/>
            </a:pPr>
            <a:r>
              <a:rPr lang="en" sz="1800">
                <a:latin typeface="Consolas"/>
                <a:ea typeface="Consolas"/>
                <a:cs typeface="Consolas"/>
                <a:sym typeface="Consolas"/>
              </a:rPr>
              <a:t>Pods Statuses:	1 Running / 0 Succeeded / 0 Failed</a:t>
            </a:r>
          </a:p>
          <a:p>
            <a:pPr lvl="0" rtl="0">
              <a:spcBef>
                <a:spcPts val="0"/>
              </a:spcBef>
              <a:buNone/>
            </a:pPr>
            <a:r>
              <a:rPr lang="en" sz="1800">
                <a:solidFill>
                  <a:schemeClr val="dk1"/>
                </a:solidFill>
                <a:latin typeface="Consolas"/>
                <a:ea typeface="Consolas"/>
                <a:cs typeface="Consolas"/>
                <a:sym typeface="Consolas"/>
              </a:rPr>
              <a:t>...</a:t>
            </a:r>
          </a:p>
          <a:p>
            <a:pPr lvl="0" rtl="0" algn="ctr">
              <a:spcBef>
                <a:spcPts val="0"/>
              </a:spcBef>
              <a:buNone/>
            </a:pPr>
            <a:r>
              <a:rPr lang="en" sz="1800">
                <a:solidFill>
                  <a:srgbClr val="1155CC"/>
                </a:solidFill>
              </a:rPr>
              <a:t>20 seconds later</a:t>
            </a:r>
          </a:p>
          <a:p>
            <a:pPr lvl="0" rtl="0">
              <a:spcBef>
                <a:spcPts val="0"/>
              </a:spcBef>
              <a:buNone/>
            </a:pPr>
            <a:r>
              <a:rPr lang="en" sz="1800">
                <a:solidFill>
                  <a:schemeClr val="dk1"/>
                </a:solidFill>
                <a:latin typeface="Consolas"/>
                <a:ea typeface="Consolas"/>
                <a:cs typeface="Consolas"/>
                <a:sym typeface="Consolas"/>
              </a:rPr>
              <a:t>$ kubectl describe jobs/foo</a:t>
            </a:r>
          </a:p>
          <a:p>
            <a:pPr lvl="0" rtl="0">
              <a:spcBef>
                <a:spcPts val="0"/>
              </a:spcBef>
              <a:buNone/>
            </a:pPr>
            <a:r>
              <a:rPr lang="en" sz="1800">
                <a:solidFill>
                  <a:schemeClr val="dk1"/>
                </a:solidFill>
                <a:latin typeface="Consolas"/>
                <a:ea typeface="Consolas"/>
                <a:cs typeface="Consolas"/>
                <a:sym typeface="Consolas"/>
              </a:rPr>
              <a:t>Pods Statuses:	0 Running / 1 Succeeded / 0 Failed</a:t>
            </a:r>
          </a:p>
          <a:p>
            <a:pPr lvl="0" rtl="0">
              <a:spcBef>
                <a:spcPts val="0"/>
              </a:spcBef>
              <a:buClr>
                <a:schemeClr val="dk1"/>
              </a:buClr>
              <a:buSzPct val="61111"/>
              <a:buFont typeface="Arial"/>
              <a:buNone/>
            </a:pPr>
            <a:r>
              <a:rPr lang="en" sz="1800">
                <a:solidFill>
                  <a:schemeClr val="dk1"/>
                </a:solidFill>
                <a:latin typeface="Consolas"/>
                <a:ea typeface="Consolas"/>
                <a:cs typeface="Consolas"/>
                <a:sym typeface="Consolas"/>
              </a:rPr>
              <a:t>...</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1" name="Shape 451"/>
        <p:cNvGrpSpPr/>
        <p:nvPr/>
      </p:nvGrpSpPr>
      <p:grpSpPr>
        <a:xfrm>
          <a:off x="0" y="0"/>
          <a:ext cx="0" cy="0"/>
          <a:chOff x="0" y="0"/>
          <a:chExt cx="0" cy="0"/>
        </a:xfrm>
      </p:grpSpPr>
      <p:sp>
        <p:nvSpPr>
          <p:cNvPr id="452" name="Shape 452"/>
          <p:cNvSpPr txBox="1"/>
          <p:nvPr>
            <p:ph type="title"/>
          </p:nvPr>
        </p:nvSpPr>
        <p:spPr>
          <a:xfrm>
            <a:off x="80275" y="0"/>
            <a:ext cx="8039700" cy="949800"/>
          </a:xfrm>
          <a:prstGeom prst="rect">
            <a:avLst/>
          </a:prstGeom>
        </p:spPr>
        <p:txBody>
          <a:bodyPr anchorCtr="0" anchor="ctr" bIns="91425" lIns="91425" rIns="91425" tIns="91425">
            <a:noAutofit/>
          </a:bodyPr>
          <a:lstStyle/>
          <a:p>
            <a:pPr lvl="0" rtl="0">
              <a:spcBef>
                <a:spcPts val="0"/>
              </a:spcBef>
              <a:buNone/>
            </a:pPr>
            <a:r>
              <a:rPr lang="en"/>
              <a:t>Daemon Set</a:t>
            </a:r>
          </a:p>
        </p:txBody>
      </p:sp>
      <p:sp>
        <p:nvSpPr>
          <p:cNvPr id="453" name="Shape 453"/>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228600" lvl="0" marL="457200" rtl="0">
              <a:spcBef>
                <a:spcPts val="0"/>
              </a:spcBef>
            </a:pPr>
            <a:r>
              <a:rPr lang="en"/>
              <a:t>A Daemon Set ensures that all (or some) nodes run a copy of a pod</a:t>
            </a:r>
          </a:p>
          <a:p>
            <a:pPr indent="-228600" lvl="1" marL="914400" rtl="0">
              <a:spcBef>
                <a:spcPts val="0"/>
              </a:spcBef>
            </a:pPr>
            <a:r>
              <a:rPr lang="en"/>
              <a:t>As nodes are added to the cluster, pods are added to them</a:t>
            </a:r>
          </a:p>
          <a:p>
            <a:pPr indent="-228600" lvl="1" marL="914400" rtl="0">
              <a:spcBef>
                <a:spcPts val="0"/>
              </a:spcBef>
            </a:pPr>
            <a:r>
              <a:rPr lang="en"/>
              <a:t>As nodes are removed from the cluster, those pods are garbage collected</a:t>
            </a:r>
          </a:p>
          <a:p>
            <a:pPr indent="-228600" lvl="1" marL="914400" rtl="0">
              <a:spcBef>
                <a:spcPts val="0"/>
              </a:spcBef>
            </a:pPr>
            <a:r>
              <a:rPr lang="en"/>
              <a:t>Deleting a Daemon Set will clean up the pods it created</a:t>
            </a:r>
          </a:p>
          <a:p>
            <a:pPr indent="-228600" lvl="0" marL="457200" rtl="0">
              <a:spcBef>
                <a:spcPts val="0"/>
              </a:spcBef>
            </a:pPr>
            <a:r>
              <a:rPr lang="en"/>
              <a:t>Use cases:</a:t>
            </a:r>
          </a:p>
          <a:p>
            <a:pPr indent="-228600" lvl="1" marL="914400" rtl="0">
              <a:spcBef>
                <a:spcPts val="0"/>
              </a:spcBef>
            </a:pPr>
            <a:r>
              <a:rPr lang="en"/>
              <a:t>Running a cluster storage daemon (</a:t>
            </a:r>
            <a:r>
              <a:rPr lang="en">
                <a:latin typeface="Consolas"/>
                <a:ea typeface="Consolas"/>
                <a:cs typeface="Consolas"/>
                <a:sym typeface="Consolas"/>
              </a:rPr>
              <a:t>glusterd</a:t>
            </a:r>
            <a:r>
              <a:rPr lang="en"/>
              <a:t>, </a:t>
            </a:r>
            <a:r>
              <a:rPr lang="en">
                <a:latin typeface="Consolas"/>
                <a:ea typeface="Consolas"/>
                <a:cs typeface="Consolas"/>
                <a:sym typeface="Consolas"/>
              </a:rPr>
              <a:t>ceph-osd</a:t>
            </a:r>
            <a:r>
              <a:rPr lang="en"/>
              <a:t>, etc.)</a:t>
            </a:r>
          </a:p>
          <a:p>
            <a:pPr indent="-228600" lvl="1" marL="914400" rtl="0">
              <a:spcBef>
                <a:spcPts val="0"/>
              </a:spcBef>
            </a:pPr>
            <a:r>
              <a:rPr lang="en"/>
              <a:t>Running a log collection daemon</a:t>
            </a:r>
          </a:p>
          <a:p>
            <a:pPr indent="-228600" lvl="1" marL="914400" rtl="0">
              <a:spcBef>
                <a:spcPts val="0"/>
              </a:spcBef>
            </a:pPr>
            <a:r>
              <a:rPr lang="en"/>
              <a:t>Running a monitoring daemon</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7" name="Shape 457"/>
        <p:cNvGrpSpPr/>
        <p:nvPr/>
      </p:nvGrpSpPr>
      <p:grpSpPr>
        <a:xfrm>
          <a:off x="0" y="0"/>
          <a:ext cx="0" cy="0"/>
          <a:chOff x="0" y="0"/>
          <a:chExt cx="0" cy="0"/>
        </a:xfrm>
      </p:grpSpPr>
      <p:sp>
        <p:nvSpPr>
          <p:cNvPr id="458" name="Shape 458"/>
          <p:cNvSpPr txBox="1"/>
          <p:nvPr>
            <p:ph type="ctrTitle"/>
          </p:nvPr>
        </p:nvSpPr>
        <p:spPr>
          <a:xfrm>
            <a:off x="682225" y="1805300"/>
            <a:ext cx="7825800" cy="1322100"/>
          </a:xfrm>
          <a:prstGeom prst="rect">
            <a:avLst/>
          </a:prstGeom>
        </p:spPr>
        <p:txBody>
          <a:bodyPr anchorCtr="0" anchor="ctr" bIns="91425" lIns="91425" rIns="91425" tIns="91425">
            <a:noAutofit/>
          </a:bodyPr>
          <a:lstStyle/>
          <a:p>
            <a:pPr lvl="0">
              <a:spcBef>
                <a:spcPts val="0"/>
              </a:spcBef>
              <a:buNone/>
            </a:pPr>
            <a:r>
              <a:rPr lang="en"/>
              <a:t>Kubernetes Storage Concepts</a:t>
            </a:r>
          </a:p>
        </p:txBody>
      </p:sp>
      <p:sp>
        <p:nvSpPr>
          <p:cNvPr id="459" name="Shape 459"/>
          <p:cNvSpPr txBox="1"/>
          <p:nvPr>
            <p:ph idx="1" type="subTitle"/>
          </p:nvPr>
        </p:nvSpPr>
        <p:spPr>
          <a:xfrm>
            <a:off x="682225" y="3127350"/>
            <a:ext cx="7825800" cy="7848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3" name="Shape 463"/>
        <p:cNvGrpSpPr/>
        <p:nvPr/>
      </p:nvGrpSpPr>
      <p:grpSpPr>
        <a:xfrm>
          <a:off x="0" y="0"/>
          <a:ext cx="0" cy="0"/>
          <a:chOff x="0" y="0"/>
          <a:chExt cx="0" cy="0"/>
        </a:xfrm>
      </p:grpSpPr>
      <p:sp>
        <p:nvSpPr>
          <p:cNvPr id="464" name="Shape 464"/>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228600" lvl="0" marL="457200" rtl="0">
              <a:spcBef>
                <a:spcPts val="0"/>
              </a:spcBef>
            </a:pPr>
            <a:r>
              <a:rPr lang="en"/>
              <a:t>Ephemeral:</a:t>
            </a:r>
          </a:p>
          <a:p>
            <a:pPr indent="-228600" lvl="1" marL="914400" rtl="0">
              <a:spcBef>
                <a:spcPts val="0"/>
              </a:spcBef>
            </a:pPr>
            <a:r>
              <a:rPr lang="en"/>
              <a:t>Container consumes storage from node</a:t>
            </a:r>
          </a:p>
          <a:p>
            <a:pPr indent="-228600" lvl="1" marL="914400" rtl="0">
              <a:spcBef>
                <a:spcPts val="0"/>
              </a:spcBef>
            </a:pPr>
            <a:r>
              <a:rPr lang="en"/>
              <a:t>Typically represented as a directory on node</a:t>
            </a:r>
          </a:p>
          <a:p>
            <a:pPr indent="-228600" lvl="1" marL="914400" rtl="0">
              <a:spcBef>
                <a:spcPts val="0"/>
              </a:spcBef>
            </a:pPr>
            <a:r>
              <a:rPr lang="en"/>
              <a:t>Can be read from and written to</a:t>
            </a:r>
          </a:p>
          <a:p>
            <a:pPr indent="-228600" lvl="1" marL="914400" rtl="0">
              <a:spcBef>
                <a:spcPts val="0"/>
              </a:spcBef>
            </a:pPr>
            <a:r>
              <a:rPr lang="en"/>
              <a:t>Lifecycle coupled to that of container</a:t>
            </a:r>
          </a:p>
          <a:p>
            <a:pPr indent="-228600" lvl="1" marL="914400" rtl="0">
              <a:spcBef>
                <a:spcPts val="0"/>
              </a:spcBef>
            </a:pPr>
            <a:r>
              <a:rPr lang="en"/>
              <a:t>If a container crashes all changes made to disk are lost</a:t>
            </a:r>
          </a:p>
          <a:p>
            <a:pPr indent="-228600" lvl="1" marL="914400">
              <a:spcBef>
                <a:spcPts val="0"/>
              </a:spcBef>
            </a:pPr>
            <a:r>
              <a:rPr lang="en"/>
              <a:t>Default storage type for container</a:t>
            </a:r>
          </a:p>
        </p:txBody>
      </p:sp>
      <p:sp>
        <p:nvSpPr>
          <p:cNvPr id="465" name="Shape 465"/>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None/>
            </a:pPr>
            <a:r>
              <a:rPr lang="en"/>
              <a:t>Kubernetes Storage Concepts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sp>
        <p:nvSpPr>
          <p:cNvPr id="177" name="Shape 177"/>
          <p:cNvSpPr txBox="1"/>
          <p:nvPr>
            <p:ph type="ctrTitle"/>
          </p:nvPr>
        </p:nvSpPr>
        <p:spPr>
          <a:xfrm>
            <a:off x="682225" y="1805300"/>
            <a:ext cx="7825800" cy="1322100"/>
          </a:xfrm>
          <a:prstGeom prst="rect">
            <a:avLst/>
          </a:prstGeom>
        </p:spPr>
        <p:txBody>
          <a:bodyPr anchorCtr="0" anchor="ctr" bIns="91425" lIns="91425" rIns="91425" tIns="91425">
            <a:noAutofit/>
          </a:bodyPr>
          <a:lstStyle/>
          <a:p>
            <a:pPr lvl="0">
              <a:spcBef>
                <a:spcPts val="0"/>
              </a:spcBef>
              <a:buNone/>
            </a:pPr>
            <a:r>
              <a:rPr lang="en"/>
              <a:t>Kubernetes Concepts</a:t>
            </a:r>
          </a:p>
        </p:txBody>
      </p:sp>
      <p:sp>
        <p:nvSpPr>
          <p:cNvPr id="178" name="Shape 178"/>
          <p:cNvSpPr txBox="1"/>
          <p:nvPr>
            <p:ph idx="1" type="subTitle"/>
          </p:nvPr>
        </p:nvSpPr>
        <p:spPr>
          <a:xfrm>
            <a:off x="682225" y="3127350"/>
            <a:ext cx="7825800" cy="784800"/>
          </a:xfrm>
          <a:prstGeom prst="rect">
            <a:avLst/>
          </a:prstGeom>
        </p:spPr>
        <p:txBody>
          <a:bodyPr anchorCtr="0" anchor="ctr" bIns="91425" lIns="91425" rIns="91425" tIns="91425">
            <a:noAutofit/>
          </a:bodyPr>
          <a:lstStyle/>
          <a:p>
            <a:pPr lvl="0">
              <a:spcBef>
                <a:spcPts val="0"/>
              </a:spcBef>
              <a:buNone/>
            </a:pPr>
            <a:r>
              <a:rPr lang="en"/>
              <a:t>Nodes, Clients, Pods, Controllers, Services, Deployments</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9" name="Shape 469"/>
        <p:cNvGrpSpPr/>
        <p:nvPr/>
      </p:nvGrpSpPr>
      <p:grpSpPr>
        <a:xfrm>
          <a:off x="0" y="0"/>
          <a:ext cx="0" cy="0"/>
          <a:chOff x="0" y="0"/>
          <a:chExt cx="0" cy="0"/>
        </a:xfrm>
      </p:grpSpPr>
      <p:sp>
        <p:nvSpPr>
          <p:cNvPr id="470" name="Shape 470"/>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Clr>
                <a:schemeClr val="dk1"/>
              </a:buClr>
              <a:buSzPct val="45833"/>
              <a:buFont typeface="Arial"/>
              <a:buNone/>
            </a:pPr>
            <a:r>
              <a:rPr lang="en"/>
              <a:t>Kubernetes Storage Concepts</a:t>
            </a:r>
          </a:p>
        </p:txBody>
      </p:sp>
      <p:sp>
        <p:nvSpPr>
          <p:cNvPr id="471" name="Shape 471"/>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228600" lvl="0" marL="457200" marR="0" rtl="0" algn="l">
              <a:lnSpc>
                <a:spcPct val="100000"/>
              </a:lnSpc>
              <a:spcBef>
                <a:spcPts val="600"/>
              </a:spcBef>
              <a:spcAft>
                <a:spcPts val="600"/>
              </a:spcAft>
              <a:buClr>
                <a:srgbClr val="D42F1A"/>
              </a:buClr>
            </a:pPr>
            <a:r>
              <a:rPr lang="en">
                <a:solidFill>
                  <a:schemeClr val="dk1"/>
                </a:solidFill>
              </a:rPr>
              <a:t>Volume:</a:t>
            </a:r>
          </a:p>
          <a:p>
            <a:pPr indent="-228600" lvl="1" marL="914400" marR="0" rtl="0" algn="l">
              <a:lnSpc>
                <a:spcPct val="100000"/>
              </a:lnSpc>
              <a:spcBef>
                <a:spcPts val="600"/>
              </a:spcBef>
              <a:spcAft>
                <a:spcPts val="600"/>
              </a:spcAft>
            </a:pPr>
            <a:r>
              <a:rPr lang="en"/>
              <a:t>Defined at a pod level</a:t>
            </a:r>
          </a:p>
          <a:p>
            <a:pPr indent="-228600" lvl="1" marL="914400" marR="0" rtl="0" algn="l">
              <a:lnSpc>
                <a:spcPct val="100000"/>
              </a:lnSpc>
              <a:spcBef>
                <a:spcPts val="600"/>
              </a:spcBef>
              <a:spcAft>
                <a:spcPts val="600"/>
              </a:spcAft>
            </a:pPr>
            <a:r>
              <a:rPr lang="en"/>
              <a:t>Preserves data across container crashes</a:t>
            </a:r>
          </a:p>
          <a:p>
            <a:pPr indent="-228600" lvl="1" marL="914400" rtl="0">
              <a:spcBef>
                <a:spcPts val="0"/>
              </a:spcBef>
            </a:pPr>
            <a:r>
              <a:rPr lang="en"/>
              <a:t>Can be used to share data between containers in a pod</a:t>
            </a:r>
          </a:p>
          <a:p>
            <a:pPr indent="-228600" lvl="1" marL="914400" marR="0" rtl="0" algn="l">
              <a:lnSpc>
                <a:spcPct val="100000"/>
              </a:lnSpc>
              <a:spcBef>
                <a:spcPts val="600"/>
              </a:spcBef>
              <a:spcAft>
                <a:spcPts val="600"/>
              </a:spcAft>
            </a:pPr>
            <a:r>
              <a:rPr lang="en"/>
              <a:t>Has the same lifecycle as the the pod that encloses it</a:t>
            </a:r>
          </a:p>
          <a:p>
            <a:pPr indent="-228600" lvl="1" marL="914400" marR="0" rtl="0" algn="l">
              <a:lnSpc>
                <a:spcPct val="100000"/>
              </a:lnSpc>
              <a:spcBef>
                <a:spcPts val="600"/>
              </a:spcBef>
              <a:spcAft>
                <a:spcPts val="600"/>
              </a:spcAft>
            </a:pPr>
            <a:r>
              <a:rPr lang="en"/>
              <a:t>Underlying behaviors depend on backend</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5" name="Shape 475"/>
        <p:cNvGrpSpPr/>
        <p:nvPr/>
      </p:nvGrpSpPr>
      <p:grpSpPr>
        <a:xfrm>
          <a:off x="0" y="0"/>
          <a:ext cx="0" cy="0"/>
          <a:chOff x="0" y="0"/>
          <a:chExt cx="0" cy="0"/>
        </a:xfrm>
      </p:grpSpPr>
      <p:sp>
        <p:nvSpPr>
          <p:cNvPr id="476" name="Shape 476"/>
          <p:cNvSpPr/>
          <p:nvPr/>
        </p:nvSpPr>
        <p:spPr>
          <a:xfrm>
            <a:off x="535950" y="1452875"/>
            <a:ext cx="8072100" cy="2936400"/>
          </a:xfrm>
          <a:prstGeom prst="rect">
            <a:avLst/>
          </a:prstGeom>
          <a:solidFill>
            <a:srgbClr val="E9EBEB">
              <a:alpha val="20000"/>
            </a:srgbClr>
          </a:solidFill>
          <a:ln cap="flat" cmpd="sng" w="9525">
            <a:solidFill>
              <a:srgbClr val="D5E6FF"/>
            </a:solidFill>
            <a:prstDash val="dash"/>
            <a:round/>
            <a:headEnd len="med" w="med" type="none"/>
            <a:tailEnd len="med" w="med" type="none"/>
          </a:ln>
        </p:spPr>
        <p:txBody>
          <a:bodyPr anchorCtr="0" anchor="t" bIns="45700" lIns="90000" rIns="91425" tIns="144000">
            <a:noAutofit/>
          </a:bodyPr>
          <a:lstStyle/>
          <a:p>
            <a:pPr indent="0" lvl="0" marL="0" marR="0" rtl="0" algn="ctr">
              <a:spcBef>
                <a:spcPts val="0"/>
              </a:spcBef>
              <a:buSzPct val="25000"/>
              <a:buNone/>
            </a:pPr>
            <a:r>
              <a:rPr b="0" i="0" lang="en" sz="1200" u="none" cap="none" strike="noStrike">
                <a:solidFill>
                  <a:srgbClr val="000000"/>
                </a:solidFill>
                <a:latin typeface="PT Sans Caption"/>
                <a:ea typeface="PT Sans Caption"/>
                <a:cs typeface="PT Sans Caption"/>
                <a:sym typeface="PT Sans Caption"/>
              </a:rPr>
              <a:t>SUPPORTED PLUGINS</a:t>
            </a:r>
          </a:p>
        </p:txBody>
      </p:sp>
      <p:sp>
        <p:nvSpPr>
          <p:cNvPr id="477" name="Shape 477"/>
          <p:cNvSpPr/>
          <p:nvPr/>
        </p:nvSpPr>
        <p:spPr>
          <a:xfrm>
            <a:off x="630009" y="3191175"/>
            <a:ext cx="3733800" cy="786600"/>
          </a:xfrm>
          <a:prstGeom prst="rect">
            <a:avLst/>
          </a:prstGeom>
          <a:solidFill>
            <a:srgbClr val="B0C2D0">
              <a:alpha val="20000"/>
            </a:srgbClr>
          </a:solidFill>
          <a:ln>
            <a:noFill/>
          </a:ln>
        </p:spPr>
        <p:txBody>
          <a:bodyPr anchorCtr="0" anchor="ctr" bIns="45700" lIns="91425" rIns="91425" tIns="45700">
            <a:noAutofit/>
          </a:bodyPr>
          <a:lstStyle/>
          <a:p>
            <a:pPr lvl="0" marR="0" rtl="0" algn="l">
              <a:spcBef>
                <a:spcPts val="0"/>
              </a:spcBef>
              <a:buNone/>
            </a:pPr>
            <a:r>
              <a:t/>
            </a:r>
            <a:endParaRPr b="0" i="0" sz="1100" u="none" cap="none" strike="noStrike">
              <a:solidFill>
                <a:srgbClr val="000000"/>
              </a:solidFill>
              <a:latin typeface="PT Sans Caption"/>
              <a:ea typeface="PT Sans Caption"/>
              <a:cs typeface="PT Sans Caption"/>
              <a:sym typeface="PT Sans Caption"/>
            </a:endParaRPr>
          </a:p>
        </p:txBody>
      </p:sp>
      <p:sp>
        <p:nvSpPr>
          <p:cNvPr id="478" name="Shape 478"/>
          <p:cNvSpPr/>
          <p:nvPr/>
        </p:nvSpPr>
        <p:spPr>
          <a:xfrm>
            <a:off x="612075" y="2131825"/>
            <a:ext cx="3733800" cy="590700"/>
          </a:xfrm>
          <a:prstGeom prst="rect">
            <a:avLst/>
          </a:prstGeom>
          <a:solidFill>
            <a:srgbClr val="B0C2D0">
              <a:alpha val="20000"/>
            </a:srgbClr>
          </a:solidFill>
          <a:ln>
            <a:noFill/>
          </a:ln>
        </p:spPr>
        <p:txBody>
          <a:bodyPr anchorCtr="0" anchor="ctr" bIns="45700" lIns="91425" rIns="91425" tIns="45700">
            <a:noAutofit/>
          </a:bodyPr>
          <a:lstStyle/>
          <a:p>
            <a:pPr lvl="0" marR="0" rtl="0" algn="l">
              <a:spcBef>
                <a:spcPts val="0"/>
              </a:spcBef>
              <a:buNone/>
            </a:pPr>
            <a:r>
              <a:t/>
            </a:r>
            <a:endParaRPr b="0" i="0" sz="1100" u="none" cap="none" strike="noStrike">
              <a:solidFill>
                <a:srgbClr val="000000"/>
              </a:solidFill>
              <a:latin typeface="PT Sans Caption"/>
              <a:ea typeface="PT Sans Caption"/>
              <a:cs typeface="PT Sans Caption"/>
              <a:sym typeface="PT Sans Caption"/>
            </a:endParaRPr>
          </a:p>
        </p:txBody>
      </p:sp>
      <p:sp>
        <p:nvSpPr>
          <p:cNvPr id="479" name="Shape 479"/>
          <p:cNvSpPr txBox="1"/>
          <p:nvPr>
            <p:ph type="title"/>
          </p:nvPr>
        </p:nvSpPr>
        <p:spPr>
          <a:xfrm>
            <a:off x="88675" y="0"/>
            <a:ext cx="8006700" cy="950100"/>
          </a:xfrm>
          <a:prstGeom prst="rect">
            <a:avLst/>
          </a:prstGeom>
        </p:spPr>
        <p:txBody>
          <a:bodyPr anchorCtr="0" anchor="ctr" bIns="91425" lIns="91425" rIns="91425" tIns="91425">
            <a:noAutofit/>
          </a:bodyPr>
          <a:lstStyle/>
          <a:p>
            <a:pPr lvl="0" rtl="0">
              <a:spcBef>
                <a:spcPts val="0"/>
              </a:spcBef>
              <a:buNone/>
            </a:pPr>
            <a:r>
              <a:rPr lang="en"/>
              <a:t>Volume Plugins</a:t>
            </a:r>
          </a:p>
        </p:txBody>
      </p:sp>
      <p:sp>
        <p:nvSpPr>
          <p:cNvPr id="480" name="Shape 480"/>
          <p:cNvSpPr/>
          <p:nvPr/>
        </p:nvSpPr>
        <p:spPr>
          <a:xfrm>
            <a:off x="4795850" y="2134399"/>
            <a:ext cx="3733800" cy="826500"/>
          </a:xfrm>
          <a:prstGeom prst="rect">
            <a:avLst/>
          </a:prstGeom>
          <a:solidFill>
            <a:srgbClr val="B0C2D0">
              <a:alpha val="20000"/>
            </a:srgbClr>
          </a:solidFill>
          <a:ln>
            <a:noFill/>
          </a:ln>
        </p:spPr>
        <p:txBody>
          <a:bodyPr anchorCtr="0" anchor="ctr" bIns="45700" lIns="91425" rIns="91425" tIns="45700">
            <a:noAutofit/>
          </a:bodyPr>
          <a:lstStyle/>
          <a:p>
            <a:pPr lvl="0" marR="0" rtl="0" algn="l">
              <a:spcBef>
                <a:spcPts val="0"/>
              </a:spcBef>
              <a:buNone/>
            </a:pPr>
            <a:r>
              <a:t/>
            </a:r>
            <a:endParaRPr b="0" i="0" sz="1100" u="none" cap="none" strike="noStrike">
              <a:solidFill>
                <a:srgbClr val="000000"/>
              </a:solidFill>
              <a:latin typeface="PT Sans Caption"/>
              <a:ea typeface="PT Sans Caption"/>
              <a:cs typeface="PT Sans Caption"/>
              <a:sym typeface="PT Sans Caption"/>
            </a:endParaRPr>
          </a:p>
        </p:txBody>
      </p:sp>
      <p:graphicFrame>
        <p:nvGraphicFramePr>
          <p:cNvPr id="481" name="Shape 481"/>
          <p:cNvGraphicFramePr/>
          <p:nvPr/>
        </p:nvGraphicFramePr>
        <p:xfrm>
          <a:off x="630125" y="2132450"/>
          <a:ext cx="3000000" cy="3000000"/>
        </p:xfrm>
        <a:graphic>
          <a:graphicData uri="http://schemas.openxmlformats.org/drawingml/2006/table">
            <a:tbl>
              <a:tblPr>
                <a:noFill/>
                <a:tableStyleId>{AF797AAE-4759-41A4-9052-62230225E2FF}</a:tableStyleId>
              </a:tblPr>
              <a:tblGrid>
                <a:gridCol w="1856300"/>
                <a:gridCol w="1856300"/>
              </a:tblGrid>
              <a:tr h="381000">
                <a:tc>
                  <a:txBody>
                    <a:bodyPr>
                      <a:noAutofit/>
                    </a:bodyPr>
                    <a:lstStyle/>
                    <a:p>
                      <a:pPr indent="-177900" lvl="0" marL="216000" rtl="0">
                        <a:spcBef>
                          <a:spcPts val="0"/>
                        </a:spcBef>
                        <a:buClr>
                          <a:srgbClr val="000000"/>
                        </a:buClr>
                        <a:buSzPct val="100000"/>
                        <a:buChar char="•"/>
                      </a:pPr>
                      <a:r>
                        <a:rPr lang="en" sz="1100">
                          <a:latin typeface="PT Sans Caption"/>
                          <a:ea typeface="PT Sans Caption"/>
                          <a:cs typeface="PT Sans Caption"/>
                          <a:sym typeface="PT Sans Caption"/>
                        </a:rPr>
                        <a:t>AWS EBS</a:t>
                      </a:r>
                    </a:p>
                    <a:p>
                      <a:pPr indent="-177900" lvl="0" marL="216000" rtl="0">
                        <a:spcBef>
                          <a:spcPts val="0"/>
                        </a:spcBef>
                        <a:buClr>
                          <a:srgbClr val="000000"/>
                        </a:buClr>
                        <a:buSzPct val="100000"/>
                        <a:buChar char="•"/>
                      </a:pPr>
                      <a:r>
                        <a:rPr lang="en" sz="1100">
                          <a:latin typeface="PT Sans Caption"/>
                          <a:ea typeface="PT Sans Caption"/>
                          <a:cs typeface="PT Sans Caption"/>
                          <a:sym typeface="PT Sans Caption"/>
                        </a:rPr>
                        <a:t>vSphere Volume</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177900" lvl="0" marL="216000" rtl="0">
                        <a:spcBef>
                          <a:spcPts val="0"/>
                        </a:spcBef>
                        <a:buClr>
                          <a:srgbClr val="000000"/>
                        </a:buClr>
                        <a:buSzPct val="100000"/>
                        <a:buChar char="•"/>
                      </a:pPr>
                      <a:r>
                        <a:rPr lang="en" sz="1100">
                          <a:latin typeface="PT Sans Caption"/>
                          <a:ea typeface="PT Sans Caption"/>
                          <a:cs typeface="PT Sans Caption"/>
                          <a:sym typeface="PT Sans Caption"/>
                        </a:rPr>
                        <a:t>Azure Volume</a:t>
                      </a:r>
                    </a:p>
                    <a:p>
                      <a:pPr indent="-177900" lvl="0" marL="216000" rtl="0">
                        <a:spcBef>
                          <a:spcPts val="0"/>
                        </a:spcBef>
                        <a:buClr>
                          <a:srgbClr val="000000"/>
                        </a:buClr>
                        <a:buSzPct val="100000"/>
                        <a:buChar char="•"/>
                      </a:pPr>
                      <a:r>
                        <a:rPr lang="en" sz="1100">
                          <a:latin typeface="PT Sans Caption"/>
                          <a:ea typeface="PT Sans Caption"/>
                          <a:cs typeface="PT Sans Caption"/>
                          <a:sym typeface="PT Sans Caption"/>
                        </a:rPr>
                        <a:t>GCE Persistent Disk</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graphicFrame>
        <p:nvGraphicFramePr>
          <p:cNvPr id="482" name="Shape 482"/>
          <p:cNvGraphicFramePr/>
          <p:nvPr/>
        </p:nvGraphicFramePr>
        <p:xfrm>
          <a:off x="4797125" y="2132450"/>
          <a:ext cx="3000000" cy="3000000"/>
        </p:xfrm>
        <a:graphic>
          <a:graphicData uri="http://schemas.openxmlformats.org/drawingml/2006/table">
            <a:tbl>
              <a:tblPr>
                <a:noFill/>
                <a:tableStyleId>{AF797AAE-4759-41A4-9052-62230225E2FF}</a:tableStyleId>
              </a:tblPr>
              <a:tblGrid>
                <a:gridCol w="1864975"/>
                <a:gridCol w="1864975"/>
              </a:tblGrid>
              <a:tr h="381000">
                <a:tc>
                  <a:txBody>
                    <a:bodyPr>
                      <a:noAutofit/>
                    </a:bodyPr>
                    <a:lstStyle/>
                    <a:p>
                      <a:pPr indent="-177900" lvl="0" marL="216000" rtl="0">
                        <a:spcBef>
                          <a:spcPts val="0"/>
                        </a:spcBef>
                        <a:buClr>
                          <a:srgbClr val="000000"/>
                        </a:buClr>
                        <a:buSzPct val="100000"/>
                        <a:buChar char="•"/>
                      </a:pPr>
                      <a:r>
                        <a:rPr lang="en" sz="1100">
                          <a:latin typeface="PT Sans Caption"/>
                          <a:ea typeface="PT Sans Caption"/>
                          <a:cs typeface="PT Sans Caption"/>
                          <a:sym typeface="PT Sans Caption"/>
                        </a:rPr>
                        <a:t>CephFS</a:t>
                      </a:r>
                    </a:p>
                    <a:p>
                      <a:pPr indent="-177900" lvl="0" marL="216000" rtl="0">
                        <a:spcBef>
                          <a:spcPts val="0"/>
                        </a:spcBef>
                        <a:buClr>
                          <a:srgbClr val="000000"/>
                        </a:buClr>
                        <a:buSzPct val="100000"/>
                        <a:buChar char="•"/>
                      </a:pPr>
                      <a:r>
                        <a:rPr lang="en" sz="1100">
                          <a:latin typeface="PT Sans Caption"/>
                          <a:ea typeface="PT Sans Caption"/>
                          <a:cs typeface="PT Sans Caption"/>
                          <a:sym typeface="PT Sans Caption"/>
                        </a:rPr>
                        <a:t>RBD</a:t>
                      </a:r>
                    </a:p>
                    <a:p>
                      <a:pPr indent="-177900" lvl="0" marL="216000" rtl="0">
                        <a:spcBef>
                          <a:spcPts val="0"/>
                        </a:spcBef>
                        <a:buClr>
                          <a:schemeClr val="dk1"/>
                        </a:buClr>
                        <a:buSzPct val="100000"/>
                        <a:buChar char="•"/>
                      </a:pPr>
                      <a:r>
                        <a:rPr lang="en" sz="1100">
                          <a:solidFill>
                            <a:schemeClr val="dk1"/>
                          </a:solidFill>
                          <a:latin typeface="PT Sans Caption"/>
                          <a:ea typeface="PT Sans Caption"/>
                          <a:cs typeface="PT Sans Caption"/>
                          <a:sym typeface="PT Sans Caption"/>
                        </a:rPr>
                        <a:t>GlusterFS</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177900" lvl="0" marL="216000" rtl="0">
                        <a:spcBef>
                          <a:spcPts val="0"/>
                        </a:spcBef>
                        <a:buClr>
                          <a:schemeClr val="dk1"/>
                        </a:buClr>
                        <a:buSzPct val="100000"/>
                        <a:buChar char="•"/>
                      </a:pPr>
                      <a:r>
                        <a:rPr lang="en" sz="1100">
                          <a:solidFill>
                            <a:schemeClr val="dk1"/>
                          </a:solidFill>
                          <a:latin typeface="PT Sans Caption"/>
                          <a:ea typeface="PT Sans Caption"/>
                          <a:cs typeface="PT Sans Caption"/>
                          <a:sym typeface="PT Sans Caption"/>
                        </a:rPr>
                        <a:t>iSCSI</a:t>
                      </a:r>
                    </a:p>
                    <a:p>
                      <a:pPr indent="-177900" lvl="0" marL="216000" rtl="0">
                        <a:spcBef>
                          <a:spcPts val="0"/>
                        </a:spcBef>
                        <a:buClr>
                          <a:schemeClr val="dk1"/>
                        </a:buClr>
                        <a:buSzPct val="100000"/>
                        <a:buChar char="•"/>
                      </a:pPr>
                      <a:r>
                        <a:rPr lang="en" sz="1100">
                          <a:solidFill>
                            <a:schemeClr val="dk1"/>
                          </a:solidFill>
                          <a:latin typeface="PT Sans Caption"/>
                          <a:ea typeface="PT Sans Caption"/>
                          <a:cs typeface="PT Sans Caption"/>
                          <a:sym typeface="PT Sans Caption"/>
                        </a:rPr>
                        <a:t>NFS</a:t>
                      </a:r>
                    </a:p>
                    <a:p>
                      <a:pPr indent="-177900" lvl="0" marL="216000" rtl="0">
                        <a:spcBef>
                          <a:spcPts val="0"/>
                        </a:spcBef>
                        <a:buClr>
                          <a:schemeClr val="dk1"/>
                        </a:buClr>
                        <a:buSzPct val="100000"/>
                        <a:buChar char="•"/>
                      </a:pPr>
                      <a:r>
                        <a:rPr lang="en" sz="1100">
                          <a:solidFill>
                            <a:schemeClr val="dk1"/>
                          </a:solidFill>
                          <a:latin typeface="PT Sans Caption"/>
                          <a:ea typeface="PT Sans Caption"/>
                          <a:cs typeface="PT Sans Caption"/>
                          <a:sym typeface="PT Sans Caption"/>
                        </a:rPr>
                        <a:t>Flocker</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sp>
        <p:nvSpPr>
          <p:cNvPr id="483" name="Shape 483"/>
          <p:cNvSpPr/>
          <p:nvPr/>
        </p:nvSpPr>
        <p:spPr>
          <a:xfrm>
            <a:off x="612085" y="1903228"/>
            <a:ext cx="3733800" cy="228600"/>
          </a:xfrm>
          <a:prstGeom prst="rect">
            <a:avLst/>
          </a:prstGeom>
          <a:solidFill>
            <a:srgbClr val="282B3C"/>
          </a:solidFill>
          <a:ln>
            <a:noFill/>
          </a:ln>
        </p:spPr>
        <p:txBody>
          <a:bodyPr anchorCtr="0" anchor="ctr" bIns="45700" lIns="91425" rIns="91425" tIns="45700">
            <a:noAutofit/>
          </a:bodyPr>
          <a:lstStyle/>
          <a:p>
            <a:pPr indent="0" lvl="0" marL="0" marR="0" rtl="0" algn="ctr">
              <a:spcBef>
                <a:spcPts val="0"/>
              </a:spcBef>
              <a:buSzPct val="25000"/>
              <a:buNone/>
            </a:pPr>
            <a:r>
              <a:rPr lang="en" sz="1200">
                <a:solidFill>
                  <a:srgbClr val="FFFFFF"/>
                </a:solidFill>
                <a:latin typeface="PT Sans Caption"/>
                <a:ea typeface="PT Sans Caption"/>
                <a:cs typeface="PT Sans Caption"/>
                <a:sym typeface="PT Sans Caption"/>
              </a:rPr>
              <a:t>IaaS Integration</a:t>
            </a:r>
          </a:p>
        </p:txBody>
      </p:sp>
      <p:sp>
        <p:nvSpPr>
          <p:cNvPr id="484" name="Shape 484"/>
          <p:cNvSpPr/>
          <p:nvPr/>
        </p:nvSpPr>
        <p:spPr>
          <a:xfrm>
            <a:off x="4795846" y="1903228"/>
            <a:ext cx="3733800" cy="228600"/>
          </a:xfrm>
          <a:prstGeom prst="rect">
            <a:avLst/>
          </a:prstGeom>
          <a:solidFill>
            <a:srgbClr val="282B3C"/>
          </a:solidFill>
          <a:ln>
            <a:noFill/>
          </a:ln>
        </p:spPr>
        <p:txBody>
          <a:bodyPr anchorCtr="0" anchor="ctr" bIns="45700" lIns="91425" rIns="91425" tIns="45700">
            <a:noAutofit/>
          </a:bodyPr>
          <a:lstStyle/>
          <a:p>
            <a:pPr indent="0" lvl="0" marL="0" marR="0" rtl="0" algn="ctr">
              <a:spcBef>
                <a:spcPts val="0"/>
              </a:spcBef>
              <a:buSzPct val="25000"/>
              <a:buNone/>
            </a:pPr>
            <a:r>
              <a:rPr lang="en" sz="1200">
                <a:solidFill>
                  <a:srgbClr val="FFFFFF"/>
                </a:solidFill>
                <a:latin typeface="PT Sans Caption"/>
                <a:ea typeface="PT Sans Caption"/>
                <a:cs typeface="PT Sans Caption"/>
                <a:sym typeface="PT Sans Caption"/>
              </a:rPr>
              <a:t>Storage Platform Integration</a:t>
            </a:r>
          </a:p>
        </p:txBody>
      </p:sp>
      <p:sp>
        <p:nvSpPr>
          <p:cNvPr id="485" name="Shape 485"/>
          <p:cNvSpPr/>
          <p:nvPr/>
        </p:nvSpPr>
        <p:spPr>
          <a:xfrm>
            <a:off x="630005" y="2960903"/>
            <a:ext cx="3733800" cy="228600"/>
          </a:xfrm>
          <a:prstGeom prst="rect">
            <a:avLst/>
          </a:prstGeom>
          <a:solidFill>
            <a:srgbClr val="282B3C"/>
          </a:solidFill>
          <a:ln>
            <a:noFill/>
          </a:ln>
        </p:spPr>
        <p:txBody>
          <a:bodyPr anchorCtr="0" anchor="ctr" bIns="45700" lIns="91425" rIns="91425" tIns="45700">
            <a:noAutofit/>
          </a:bodyPr>
          <a:lstStyle/>
          <a:p>
            <a:pPr indent="0" lvl="0" marL="0" marR="0" rtl="0" algn="ctr">
              <a:spcBef>
                <a:spcPts val="0"/>
              </a:spcBef>
              <a:buSzPct val="25000"/>
              <a:buNone/>
            </a:pPr>
            <a:r>
              <a:rPr lang="en" sz="1200">
                <a:solidFill>
                  <a:srgbClr val="FFFFFF"/>
                </a:solidFill>
                <a:latin typeface="PT Sans Caption"/>
                <a:ea typeface="PT Sans Caption"/>
                <a:cs typeface="PT Sans Caption"/>
                <a:sym typeface="PT Sans Caption"/>
              </a:rPr>
              <a:t>Other</a:t>
            </a:r>
          </a:p>
        </p:txBody>
      </p:sp>
      <p:graphicFrame>
        <p:nvGraphicFramePr>
          <p:cNvPr id="486" name="Shape 486"/>
          <p:cNvGraphicFramePr/>
          <p:nvPr/>
        </p:nvGraphicFramePr>
        <p:xfrm>
          <a:off x="631934" y="3216700"/>
          <a:ext cx="2999999" cy="3000000"/>
        </p:xfrm>
        <a:graphic>
          <a:graphicData uri="http://schemas.openxmlformats.org/drawingml/2006/table">
            <a:tbl>
              <a:tblPr>
                <a:noFill/>
                <a:tableStyleId>{AF797AAE-4759-41A4-9052-62230225E2FF}</a:tableStyleId>
              </a:tblPr>
              <a:tblGrid>
                <a:gridCol w="1864975"/>
                <a:gridCol w="1864975"/>
              </a:tblGrid>
              <a:tr h="381000">
                <a:tc>
                  <a:txBody>
                    <a:bodyPr>
                      <a:noAutofit/>
                    </a:bodyPr>
                    <a:lstStyle/>
                    <a:p>
                      <a:pPr indent="-177900" lvl="0" marL="216000" rtl="0">
                        <a:spcBef>
                          <a:spcPts val="0"/>
                        </a:spcBef>
                        <a:buClr>
                          <a:srgbClr val="000000"/>
                        </a:buClr>
                        <a:buSzPct val="100000"/>
                        <a:buChar char="•"/>
                      </a:pPr>
                      <a:r>
                        <a:rPr lang="en" sz="1100">
                          <a:latin typeface="PT Sans Caption"/>
                          <a:ea typeface="PT Sans Caption"/>
                          <a:cs typeface="PT Sans Caption"/>
                          <a:sym typeface="PT Sans Caption"/>
                        </a:rPr>
                        <a:t>Empty Dir</a:t>
                      </a:r>
                    </a:p>
                    <a:p>
                      <a:pPr indent="-177900" lvl="0" marL="216000" rtl="0">
                        <a:spcBef>
                          <a:spcPts val="0"/>
                        </a:spcBef>
                        <a:buClr>
                          <a:srgbClr val="000000"/>
                        </a:buClr>
                        <a:buSzPct val="100000"/>
                        <a:buChar char="•"/>
                      </a:pPr>
                      <a:r>
                        <a:rPr lang="en" sz="1100">
                          <a:latin typeface="PT Sans Caption"/>
                          <a:ea typeface="PT Sans Caption"/>
                          <a:cs typeface="PT Sans Caption"/>
                          <a:sym typeface="PT Sans Caption"/>
                        </a:rPr>
                        <a:t>Host Path</a:t>
                      </a:r>
                    </a:p>
                    <a:p>
                      <a:pPr indent="-177900" lvl="0" marL="216000" rtl="0">
                        <a:spcBef>
                          <a:spcPts val="0"/>
                        </a:spcBef>
                        <a:buClr>
                          <a:srgbClr val="000000"/>
                        </a:buClr>
                        <a:buSzPct val="100000"/>
                        <a:buChar char="•"/>
                      </a:pPr>
                      <a:r>
                        <a:rPr lang="en" sz="1100">
                          <a:latin typeface="PT Sans Caption"/>
                          <a:ea typeface="PT Sans Caption"/>
                          <a:cs typeface="PT Sans Caption"/>
                          <a:sym typeface="PT Sans Caption"/>
                        </a:rPr>
                        <a:t>Git Repo</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177900" lvl="0" marL="216000" rtl="0">
                        <a:spcBef>
                          <a:spcPts val="0"/>
                        </a:spcBef>
                        <a:buClr>
                          <a:schemeClr val="dk1"/>
                        </a:buClr>
                        <a:buSzPct val="100000"/>
                        <a:buChar char="•"/>
                      </a:pPr>
                      <a:r>
                        <a:rPr lang="en" sz="1100">
                          <a:solidFill>
                            <a:schemeClr val="dk1"/>
                          </a:solidFill>
                          <a:latin typeface="PT Sans Caption"/>
                          <a:ea typeface="PT Sans Caption"/>
                          <a:cs typeface="PT Sans Caption"/>
                          <a:sym typeface="PT Sans Caption"/>
                        </a:rPr>
                        <a:t>Secret</a:t>
                      </a:r>
                    </a:p>
                    <a:p>
                      <a:pPr indent="-177900" lvl="0" marL="216000" rtl="0">
                        <a:spcBef>
                          <a:spcPts val="0"/>
                        </a:spcBef>
                        <a:buClr>
                          <a:schemeClr val="dk1"/>
                        </a:buClr>
                        <a:buSzPct val="100000"/>
                        <a:buChar char="•"/>
                      </a:pPr>
                      <a:r>
                        <a:rPr lang="en" sz="1100">
                          <a:solidFill>
                            <a:schemeClr val="dk1"/>
                          </a:solidFill>
                          <a:latin typeface="PT Sans Caption"/>
                          <a:ea typeface="PT Sans Caption"/>
                          <a:cs typeface="PT Sans Caption"/>
                          <a:sym typeface="PT Sans Caption"/>
                        </a:rPr>
                        <a:t>PVC</a:t>
                      </a:r>
                    </a:p>
                    <a:p>
                      <a:pPr indent="-177900" lvl="0" marL="216000" rtl="0">
                        <a:spcBef>
                          <a:spcPts val="0"/>
                        </a:spcBef>
                        <a:buClr>
                          <a:schemeClr val="dk1"/>
                        </a:buClr>
                        <a:buSzPct val="100000"/>
                        <a:buChar char="•"/>
                      </a:pPr>
                      <a:r>
                        <a:rPr lang="en" sz="1100">
                          <a:solidFill>
                            <a:schemeClr val="dk1"/>
                          </a:solidFill>
                          <a:latin typeface="PT Sans Caption"/>
                          <a:ea typeface="PT Sans Caption"/>
                          <a:cs typeface="PT Sans Caption"/>
                          <a:sym typeface="PT Sans Caption"/>
                        </a:rPr>
                        <a:t>Downward API</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0" name="Shape 490"/>
        <p:cNvGrpSpPr/>
        <p:nvPr/>
      </p:nvGrpSpPr>
      <p:grpSpPr>
        <a:xfrm>
          <a:off x="0" y="0"/>
          <a:ext cx="0" cy="0"/>
          <a:chOff x="0" y="0"/>
          <a:chExt cx="0" cy="0"/>
        </a:xfrm>
      </p:grpSpPr>
      <p:sp>
        <p:nvSpPr>
          <p:cNvPr id="491" name="Shape 491"/>
          <p:cNvSpPr txBox="1"/>
          <p:nvPr>
            <p:ph type="title"/>
          </p:nvPr>
        </p:nvSpPr>
        <p:spPr>
          <a:xfrm>
            <a:off x="88675" y="0"/>
            <a:ext cx="8006700" cy="950100"/>
          </a:xfrm>
          <a:prstGeom prst="rect">
            <a:avLst/>
          </a:prstGeom>
        </p:spPr>
        <p:txBody>
          <a:bodyPr anchorCtr="0" anchor="ctr" bIns="91425" lIns="91425" rIns="91425" tIns="91425">
            <a:noAutofit/>
          </a:bodyPr>
          <a:lstStyle/>
          <a:p>
            <a:pPr lvl="0">
              <a:spcBef>
                <a:spcPts val="0"/>
              </a:spcBef>
              <a:buNone/>
            </a:pPr>
            <a:r>
              <a:rPr lang="en"/>
              <a:t>Example: Defining a Volume</a:t>
            </a:r>
          </a:p>
        </p:txBody>
      </p:sp>
      <p:sp>
        <p:nvSpPr>
          <p:cNvPr id="492" name="Shape 492"/>
          <p:cNvSpPr txBox="1"/>
          <p:nvPr>
            <p:ph idx="1" type="body"/>
          </p:nvPr>
        </p:nvSpPr>
        <p:spPr>
          <a:xfrm>
            <a:off x="457200" y="1200150"/>
            <a:ext cx="3994500" cy="3725700"/>
          </a:xfrm>
          <a:prstGeom prst="rect">
            <a:avLst/>
          </a:prstGeom>
        </p:spPr>
        <p:txBody>
          <a:bodyPr anchorCtr="0" anchor="t" bIns="91425" lIns="91425" rIns="91425" tIns="91425">
            <a:noAutofit/>
          </a:bodyPr>
          <a:lstStyle/>
          <a:p>
            <a:pPr lvl="0">
              <a:spcBef>
                <a:spcPts val="0"/>
              </a:spcBef>
              <a:buClr>
                <a:schemeClr val="dk1"/>
              </a:buClr>
              <a:buSzPct val="61111"/>
              <a:buFont typeface="Arial"/>
              <a:buNone/>
            </a:pPr>
            <a:r>
              <a:rPr lang="en" sz="1800">
                <a:latin typeface="Consolas"/>
                <a:ea typeface="Consolas"/>
                <a:cs typeface="Consolas"/>
                <a:sym typeface="Consolas"/>
              </a:rPr>
              <a:t>apiVersion: v1</a:t>
            </a:r>
          </a:p>
          <a:p>
            <a:pPr lvl="0">
              <a:spcBef>
                <a:spcPts val="0"/>
              </a:spcBef>
              <a:buClr>
                <a:schemeClr val="dk1"/>
              </a:buClr>
              <a:buSzPct val="61111"/>
              <a:buFont typeface="Arial"/>
              <a:buNone/>
            </a:pPr>
            <a:r>
              <a:rPr lang="en" sz="1800">
                <a:latin typeface="Consolas"/>
                <a:ea typeface="Consolas"/>
                <a:cs typeface="Consolas"/>
                <a:sym typeface="Consolas"/>
              </a:rPr>
              <a:t>kind: Pod</a:t>
            </a:r>
          </a:p>
          <a:p>
            <a:pPr lvl="0">
              <a:spcBef>
                <a:spcPts val="0"/>
              </a:spcBef>
              <a:buClr>
                <a:schemeClr val="dk1"/>
              </a:buClr>
              <a:buSzPct val="61111"/>
              <a:buFont typeface="Arial"/>
              <a:buNone/>
            </a:pPr>
            <a:r>
              <a:rPr lang="en" sz="1800">
                <a:latin typeface="Consolas"/>
                <a:ea typeface="Consolas"/>
                <a:cs typeface="Consolas"/>
                <a:sym typeface="Consolas"/>
              </a:rPr>
              <a:t>metadata:</a:t>
            </a:r>
          </a:p>
          <a:p>
            <a:pPr lvl="0">
              <a:spcBef>
                <a:spcPts val="0"/>
              </a:spcBef>
              <a:buClr>
                <a:schemeClr val="dk1"/>
              </a:buClr>
              <a:buSzPct val="61111"/>
              <a:buFont typeface="Arial"/>
              <a:buNone/>
            </a:pPr>
            <a:r>
              <a:rPr lang="en" sz="1800">
                <a:latin typeface="Consolas"/>
                <a:ea typeface="Consolas"/>
                <a:cs typeface="Consolas"/>
                <a:sym typeface="Consolas"/>
              </a:rPr>
              <a:t>  name: test-hostpath</a:t>
            </a:r>
          </a:p>
          <a:p>
            <a:pPr lvl="0">
              <a:spcBef>
                <a:spcPts val="0"/>
              </a:spcBef>
              <a:buClr>
                <a:schemeClr val="dk1"/>
              </a:buClr>
              <a:buSzPct val="61111"/>
              <a:buFont typeface="Arial"/>
              <a:buNone/>
            </a:pPr>
            <a:r>
              <a:rPr lang="en" sz="1800">
                <a:latin typeface="Consolas"/>
                <a:ea typeface="Consolas"/>
                <a:cs typeface="Consolas"/>
                <a:sym typeface="Consolas"/>
              </a:rPr>
              <a:t>spec:</a:t>
            </a:r>
          </a:p>
          <a:p>
            <a:pPr lvl="0">
              <a:spcBef>
                <a:spcPts val="0"/>
              </a:spcBef>
              <a:buClr>
                <a:schemeClr val="dk1"/>
              </a:buClr>
              <a:buSzPct val="61111"/>
              <a:buFont typeface="Arial"/>
              <a:buNone/>
            </a:pPr>
            <a:r>
              <a:rPr lang="en" sz="1800">
                <a:latin typeface="Consolas"/>
                <a:ea typeface="Consolas"/>
                <a:cs typeface="Consolas"/>
                <a:sym typeface="Consolas"/>
              </a:rPr>
              <a:t>  containers:</a:t>
            </a:r>
          </a:p>
          <a:p>
            <a:pPr lvl="0">
              <a:spcBef>
                <a:spcPts val="0"/>
              </a:spcBef>
              <a:buClr>
                <a:schemeClr val="dk1"/>
              </a:buClr>
              <a:buSzPct val="61111"/>
              <a:buFont typeface="Arial"/>
              <a:buNone/>
            </a:pPr>
            <a:r>
              <a:rPr lang="en" sz="1800">
                <a:latin typeface="Consolas"/>
                <a:ea typeface="Consolas"/>
                <a:cs typeface="Consolas"/>
                <a:sym typeface="Consolas"/>
              </a:rPr>
              <a:t>  ...</a:t>
            </a:r>
          </a:p>
          <a:p>
            <a:pPr lvl="0">
              <a:spcBef>
                <a:spcPts val="0"/>
              </a:spcBef>
              <a:buClr>
                <a:schemeClr val="dk1"/>
              </a:buClr>
              <a:buSzPct val="61111"/>
              <a:buFont typeface="Arial"/>
              <a:buNone/>
            </a:pPr>
            <a:r>
              <a:rPr lang="en" sz="1800">
                <a:latin typeface="Consolas"/>
                <a:ea typeface="Consolas"/>
                <a:cs typeface="Consolas"/>
                <a:sym typeface="Consolas"/>
              </a:rPr>
              <a:t>  volumes:</a:t>
            </a:r>
          </a:p>
          <a:p>
            <a:pPr lvl="0">
              <a:spcBef>
                <a:spcPts val="0"/>
              </a:spcBef>
              <a:buClr>
                <a:schemeClr val="dk1"/>
              </a:buClr>
              <a:buSzPct val="61111"/>
              <a:buFont typeface="Arial"/>
              <a:buNone/>
            </a:pPr>
            <a:r>
              <a:rPr lang="en" sz="1800">
                <a:latin typeface="Consolas"/>
                <a:ea typeface="Consolas"/>
                <a:cs typeface="Consolas"/>
                <a:sym typeface="Consolas"/>
              </a:rPr>
              <a:t>  ...</a:t>
            </a:r>
          </a:p>
          <a:p>
            <a:pPr lvl="0">
              <a:spcBef>
                <a:spcPts val="0"/>
              </a:spcBef>
              <a:buClr>
                <a:schemeClr val="dk1"/>
              </a:buClr>
              <a:buSzPct val="61111"/>
              <a:buFont typeface="Arial"/>
              <a:buNone/>
            </a:pPr>
            <a:r>
              <a:t/>
            </a:r>
            <a:endParaRPr sz="1800">
              <a:latin typeface="Consolas"/>
              <a:ea typeface="Consolas"/>
              <a:cs typeface="Consolas"/>
              <a:sym typeface="Consolas"/>
            </a:endParaRPr>
          </a:p>
          <a:p>
            <a:pPr lvl="0">
              <a:spcBef>
                <a:spcPts val="0"/>
              </a:spcBef>
              <a:buNone/>
            </a:pPr>
            <a:r>
              <a:t/>
            </a:r>
            <a:endParaRPr sz="1800">
              <a:latin typeface="Consolas"/>
              <a:ea typeface="Consolas"/>
              <a:cs typeface="Consolas"/>
              <a:sym typeface="Consolas"/>
            </a:endParaRPr>
          </a:p>
        </p:txBody>
      </p:sp>
      <p:sp>
        <p:nvSpPr>
          <p:cNvPr id="493" name="Shape 493"/>
          <p:cNvSpPr txBox="1"/>
          <p:nvPr>
            <p:ph idx="2" type="body"/>
          </p:nvPr>
        </p:nvSpPr>
        <p:spPr>
          <a:xfrm>
            <a:off x="4451700" y="1200150"/>
            <a:ext cx="4528800" cy="3725700"/>
          </a:xfrm>
          <a:prstGeom prst="rect">
            <a:avLst/>
          </a:prstGeom>
        </p:spPr>
        <p:txBody>
          <a:bodyPr anchorCtr="0" anchor="t" bIns="91425" lIns="91425" rIns="91425" tIns="91425">
            <a:noAutofit/>
          </a:bodyPr>
          <a:lstStyle/>
          <a:p>
            <a:pPr lvl="0">
              <a:spcBef>
                <a:spcPts val="0"/>
              </a:spcBef>
              <a:buClr>
                <a:schemeClr val="dk1"/>
              </a:buClr>
              <a:buSzPct val="61111"/>
              <a:buFont typeface="Arial"/>
              <a:buNone/>
            </a:pPr>
            <a:r>
              <a:rPr lang="en" sz="1800">
                <a:solidFill>
                  <a:schemeClr val="dk1"/>
                </a:solidFill>
                <a:latin typeface="Consolas"/>
                <a:ea typeface="Consolas"/>
                <a:cs typeface="Consolas"/>
                <a:sym typeface="Consolas"/>
              </a:rPr>
              <a:t>containers:</a:t>
            </a:r>
          </a:p>
          <a:p>
            <a:pPr lvl="0">
              <a:spcBef>
                <a:spcPts val="0"/>
              </a:spcBef>
              <a:buClr>
                <a:schemeClr val="dk1"/>
              </a:buClr>
              <a:buSzPct val="61111"/>
              <a:buFont typeface="Arial"/>
              <a:buNone/>
            </a:pPr>
            <a:r>
              <a:rPr lang="en" sz="1800">
                <a:solidFill>
                  <a:schemeClr val="dk1"/>
                </a:solidFill>
                <a:latin typeface="Consolas"/>
                <a:ea typeface="Consolas"/>
                <a:cs typeface="Consolas"/>
                <a:sym typeface="Consolas"/>
              </a:rPr>
              <a:t>  - image: myimage</a:t>
            </a:r>
          </a:p>
          <a:p>
            <a:pPr lvl="0">
              <a:spcBef>
                <a:spcPts val="0"/>
              </a:spcBef>
              <a:buClr>
                <a:schemeClr val="dk1"/>
              </a:buClr>
              <a:buSzPct val="61111"/>
              <a:buFont typeface="Arial"/>
              <a:buNone/>
            </a:pPr>
            <a:r>
              <a:rPr lang="en" sz="1800">
                <a:solidFill>
                  <a:schemeClr val="dk1"/>
                </a:solidFill>
                <a:latin typeface="Consolas"/>
                <a:ea typeface="Consolas"/>
                <a:cs typeface="Consolas"/>
                <a:sym typeface="Consolas"/>
              </a:rPr>
              <a:t>    name: test-container</a:t>
            </a:r>
          </a:p>
          <a:p>
            <a:pPr lvl="0">
              <a:spcBef>
                <a:spcPts val="0"/>
              </a:spcBef>
              <a:buClr>
                <a:schemeClr val="dk1"/>
              </a:buClr>
              <a:buSzPct val="61111"/>
              <a:buFont typeface="Arial"/>
              <a:buNone/>
            </a:pPr>
            <a:r>
              <a:rPr lang="en" sz="1800">
                <a:solidFill>
                  <a:schemeClr val="dk1"/>
                </a:solidFill>
                <a:latin typeface="Consolas"/>
                <a:ea typeface="Consolas"/>
                <a:cs typeface="Consolas"/>
                <a:sym typeface="Consolas"/>
              </a:rPr>
              <a:t>    volumeMounts:</a:t>
            </a:r>
          </a:p>
          <a:p>
            <a:pPr lvl="0">
              <a:spcBef>
                <a:spcPts val="0"/>
              </a:spcBef>
              <a:buClr>
                <a:schemeClr val="dk1"/>
              </a:buClr>
              <a:buSzPct val="61111"/>
              <a:buFont typeface="Arial"/>
              <a:buNone/>
            </a:pPr>
            <a:r>
              <a:rPr lang="en" sz="1800">
                <a:solidFill>
                  <a:schemeClr val="dk1"/>
                </a:solidFill>
                <a:latin typeface="Consolas"/>
                <a:ea typeface="Consolas"/>
                <a:cs typeface="Consolas"/>
                <a:sym typeface="Consolas"/>
              </a:rPr>
              <a:t>    - mountPath: /test-hostpath</a:t>
            </a:r>
          </a:p>
          <a:p>
            <a:pPr lvl="0">
              <a:spcBef>
                <a:spcPts val="0"/>
              </a:spcBef>
              <a:buClr>
                <a:schemeClr val="dk1"/>
              </a:buClr>
              <a:buSzPct val="61111"/>
              <a:buFont typeface="Arial"/>
              <a:buNone/>
            </a:pPr>
            <a:r>
              <a:rPr lang="en" sz="1800">
                <a:solidFill>
                  <a:schemeClr val="dk1"/>
                </a:solidFill>
                <a:latin typeface="Consolas"/>
                <a:ea typeface="Consolas"/>
                <a:cs typeface="Consolas"/>
                <a:sym typeface="Consolas"/>
              </a:rPr>
              <a:t>      name: test-volume</a:t>
            </a:r>
          </a:p>
          <a:p>
            <a:pPr lvl="0">
              <a:spcBef>
                <a:spcPts val="0"/>
              </a:spcBef>
              <a:buClr>
                <a:schemeClr val="dk1"/>
              </a:buClr>
              <a:buSzPct val="61111"/>
              <a:buFont typeface="Arial"/>
              <a:buNone/>
            </a:pPr>
            <a:r>
              <a:rPr lang="en" sz="1800">
                <a:solidFill>
                  <a:schemeClr val="dk1"/>
                </a:solidFill>
                <a:latin typeface="Consolas"/>
                <a:ea typeface="Consolas"/>
                <a:cs typeface="Consolas"/>
                <a:sym typeface="Consolas"/>
              </a:rPr>
              <a:t>  volumes:</a:t>
            </a:r>
          </a:p>
          <a:p>
            <a:pPr lvl="0">
              <a:spcBef>
                <a:spcPts val="0"/>
              </a:spcBef>
              <a:buClr>
                <a:schemeClr val="dk1"/>
              </a:buClr>
              <a:buSzPct val="61111"/>
              <a:buFont typeface="Arial"/>
              <a:buNone/>
            </a:pPr>
            <a:r>
              <a:rPr lang="en" sz="1800">
                <a:solidFill>
                  <a:schemeClr val="dk1"/>
                </a:solidFill>
                <a:latin typeface="Consolas"/>
                <a:ea typeface="Consolas"/>
                <a:cs typeface="Consolas"/>
                <a:sym typeface="Consolas"/>
              </a:rPr>
              <a:t>  - name: test-volume</a:t>
            </a:r>
          </a:p>
          <a:p>
            <a:pPr lvl="0">
              <a:spcBef>
                <a:spcPts val="0"/>
              </a:spcBef>
              <a:buClr>
                <a:schemeClr val="dk1"/>
              </a:buClr>
              <a:buSzPct val="61111"/>
              <a:buFont typeface="Arial"/>
              <a:buNone/>
            </a:pPr>
            <a:r>
              <a:rPr lang="en" sz="1800">
                <a:solidFill>
                  <a:schemeClr val="dk1"/>
                </a:solidFill>
                <a:latin typeface="Consolas"/>
                <a:ea typeface="Consolas"/>
                <a:cs typeface="Consolas"/>
                <a:sym typeface="Consolas"/>
              </a:rPr>
              <a:t>    hostPath:</a:t>
            </a:r>
          </a:p>
          <a:p>
            <a:pPr lvl="0">
              <a:spcBef>
                <a:spcPts val="0"/>
              </a:spcBef>
              <a:buClr>
                <a:schemeClr val="dk1"/>
              </a:buClr>
              <a:buSzPct val="61111"/>
              <a:buFont typeface="Arial"/>
              <a:buNone/>
            </a:pPr>
            <a:r>
              <a:rPr lang="en" sz="1800">
                <a:solidFill>
                  <a:schemeClr val="dk1"/>
                </a:solidFill>
                <a:latin typeface="Consolas"/>
                <a:ea typeface="Consolas"/>
                <a:cs typeface="Consolas"/>
                <a:sym typeface="Consolas"/>
              </a:rPr>
              <a:t>      path: /path/to/my/dir</a:t>
            </a:r>
          </a:p>
        </p:txBody>
      </p:sp>
      <p:cxnSp>
        <p:nvCxnSpPr>
          <p:cNvPr id="494" name="Shape 494"/>
          <p:cNvCxnSpPr/>
          <p:nvPr/>
        </p:nvCxnSpPr>
        <p:spPr>
          <a:xfrm flipH="1" rot="10800000">
            <a:off x="2363875" y="1544124"/>
            <a:ext cx="2090700" cy="1746300"/>
          </a:xfrm>
          <a:prstGeom prst="curvedConnector3">
            <a:avLst>
              <a:gd fmla="val 68749" name="adj1"/>
            </a:avLst>
          </a:prstGeom>
          <a:noFill/>
          <a:ln cap="flat" cmpd="sng" w="9525">
            <a:solidFill>
              <a:schemeClr val="dk2"/>
            </a:solidFill>
            <a:prstDash val="solid"/>
            <a:round/>
            <a:headEnd len="lg" w="lg" type="none"/>
            <a:tailEnd len="lg" w="lg" type="triangle"/>
          </a:ln>
        </p:spPr>
      </p:cxnSp>
      <p:cxnSp>
        <p:nvCxnSpPr>
          <p:cNvPr id="495" name="Shape 495"/>
          <p:cNvCxnSpPr/>
          <p:nvPr/>
        </p:nvCxnSpPr>
        <p:spPr>
          <a:xfrm flipH="1" rot="10800000">
            <a:off x="1983750" y="3623050"/>
            <a:ext cx="2744100" cy="380100"/>
          </a:xfrm>
          <a:prstGeom prst="curvedConnector3">
            <a:avLst>
              <a:gd fmla="val 50000" name="adj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9" name="Shape 499"/>
        <p:cNvGrpSpPr/>
        <p:nvPr/>
      </p:nvGrpSpPr>
      <p:grpSpPr>
        <a:xfrm>
          <a:off x="0" y="0"/>
          <a:ext cx="0" cy="0"/>
          <a:chOff x="0" y="0"/>
          <a:chExt cx="0" cy="0"/>
        </a:xfrm>
      </p:grpSpPr>
      <p:sp>
        <p:nvSpPr>
          <p:cNvPr id="500" name="Shape 500"/>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None/>
            </a:pPr>
            <a:r>
              <a:rPr lang="en"/>
              <a:t>Kubernetes Storage Concepts</a:t>
            </a:r>
          </a:p>
        </p:txBody>
      </p:sp>
      <p:sp>
        <p:nvSpPr>
          <p:cNvPr id="501" name="Shape 501"/>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228600" lvl="0" marL="457200" rtl="0">
              <a:spcBef>
                <a:spcPts val="0"/>
              </a:spcBef>
            </a:pPr>
            <a:r>
              <a:rPr lang="en"/>
              <a:t>Persistent Volume:</a:t>
            </a:r>
          </a:p>
          <a:p>
            <a:pPr indent="-228600" lvl="1" marL="914400" rtl="0">
              <a:spcBef>
                <a:spcPts val="0"/>
              </a:spcBef>
            </a:pPr>
            <a:r>
              <a:rPr lang="en"/>
              <a:t>API which abstracts backend storage implementation details from the mechanism in which it is consumed</a:t>
            </a:r>
          </a:p>
          <a:p>
            <a:pPr indent="-228600" lvl="1" marL="914400" rtl="0">
              <a:spcBef>
                <a:spcPts val="0"/>
              </a:spcBef>
            </a:pPr>
            <a:r>
              <a:rPr lang="en"/>
              <a:t>A piece of networked storage in the cluster that has been provisioned by an administrator</a:t>
            </a:r>
          </a:p>
          <a:p>
            <a:pPr indent="-228600" lvl="1" marL="914400" rtl="0">
              <a:spcBef>
                <a:spcPts val="0"/>
              </a:spcBef>
            </a:pPr>
            <a:r>
              <a:rPr lang="en"/>
              <a:t>Represents a real storage artifact that exists on infrastructure</a:t>
            </a:r>
          </a:p>
          <a:p>
            <a:pPr indent="-228600" lvl="1" marL="914400" rtl="0">
              <a:spcBef>
                <a:spcPts val="0"/>
              </a:spcBef>
            </a:pPr>
            <a:r>
              <a:rPr lang="en"/>
              <a:t>Have a lifecycle independent of any individual pod</a:t>
            </a:r>
          </a:p>
          <a:p>
            <a:pPr indent="-228600" lvl="1" marL="914400" rtl="0">
              <a:spcBef>
                <a:spcPts val="0"/>
              </a:spcBef>
            </a:pPr>
            <a:r>
              <a:rPr lang="en"/>
              <a:t>Have different access modes</a:t>
            </a:r>
          </a:p>
          <a:p>
            <a:pPr indent="-228600" lvl="1" marL="914400" rtl="0">
              <a:spcBef>
                <a:spcPts val="0"/>
              </a:spcBef>
            </a:pPr>
            <a:r>
              <a:rPr lang="en"/>
              <a:t>Multiple supported volume plugins to integrate with different backend storage platforms</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5" name="Shape 505"/>
        <p:cNvGrpSpPr/>
        <p:nvPr/>
      </p:nvGrpSpPr>
      <p:grpSpPr>
        <a:xfrm>
          <a:off x="0" y="0"/>
          <a:ext cx="0" cy="0"/>
          <a:chOff x="0" y="0"/>
          <a:chExt cx="0" cy="0"/>
        </a:xfrm>
      </p:grpSpPr>
      <p:sp>
        <p:nvSpPr>
          <p:cNvPr id="506" name="Shape 506"/>
          <p:cNvSpPr/>
          <p:nvPr/>
        </p:nvSpPr>
        <p:spPr>
          <a:xfrm>
            <a:off x="535950" y="1452874"/>
            <a:ext cx="8072100" cy="1941900"/>
          </a:xfrm>
          <a:prstGeom prst="rect">
            <a:avLst/>
          </a:prstGeom>
          <a:solidFill>
            <a:srgbClr val="E9EBEB">
              <a:alpha val="20000"/>
            </a:srgbClr>
          </a:solidFill>
          <a:ln cap="flat" cmpd="sng" w="9525">
            <a:solidFill>
              <a:srgbClr val="D5E6FF"/>
            </a:solidFill>
            <a:prstDash val="dash"/>
            <a:round/>
            <a:headEnd len="med" w="med" type="none"/>
            <a:tailEnd len="med" w="med" type="none"/>
          </a:ln>
        </p:spPr>
        <p:txBody>
          <a:bodyPr anchorCtr="0" anchor="t" bIns="45700" lIns="90000" rIns="91425" tIns="144000">
            <a:noAutofit/>
          </a:bodyPr>
          <a:lstStyle/>
          <a:p>
            <a:pPr indent="0" lvl="0" marL="0" marR="0" rtl="0" algn="ctr">
              <a:spcBef>
                <a:spcPts val="0"/>
              </a:spcBef>
              <a:buSzPct val="25000"/>
              <a:buNone/>
            </a:pPr>
            <a:r>
              <a:rPr b="0" i="0" lang="en" sz="1200" u="none" cap="none" strike="noStrike">
                <a:solidFill>
                  <a:srgbClr val="000000"/>
                </a:solidFill>
                <a:latin typeface="PT Sans Caption"/>
                <a:ea typeface="PT Sans Caption"/>
                <a:cs typeface="PT Sans Caption"/>
                <a:sym typeface="PT Sans Caption"/>
              </a:rPr>
              <a:t>SUPPORTED PLUGINS</a:t>
            </a:r>
          </a:p>
        </p:txBody>
      </p:sp>
      <p:sp>
        <p:nvSpPr>
          <p:cNvPr id="507" name="Shape 507"/>
          <p:cNvSpPr/>
          <p:nvPr/>
        </p:nvSpPr>
        <p:spPr>
          <a:xfrm>
            <a:off x="4795850" y="2134399"/>
            <a:ext cx="3733800" cy="949800"/>
          </a:xfrm>
          <a:prstGeom prst="rect">
            <a:avLst/>
          </a:prstGeom>
          <a:solidFill>
            <a:srgbClr val="B0C2D0">
              <a:alpha val="20000"/>
            </a:srgbClr>
          </a:solidFill>
          <a:ln>
            <a:noFill/>
          </a:ln>
        </p:spPr>
        <p:txBody>
          <a:bodyPr anchorCtr="0" anchor="ctr" bIns="45700" lIns="91425" rIns="91425" tIns="45700">
            <a:noAutofit/>
          </a:bodyPr>
          <a:lstStyle/>
          <a:p>
            <a:pPr lvl="0" marR="0" rtl="0" algn="l">
              <a:spcBef>
                <a:spcPts val="0"/>
              </a:spcBef>
              <a:buNone/>
            </a:pPr>
            <a:r>
              <a:t/>
            </a:r>
            <a:endParaRPr b="0" i="0" sz="1100" u="none" cap="none" strike="noStrike">
              <a:solidFill>
                <a:srgbClr val="000000"/>
              </a:solidFill>
              <a:latin typeface="PT Sans Caption"/>
              <a:ea typeface="PT Sans Caption"/>
              <a:cs typeface="PT Sans Caption"/>
              <a:sym typeface="PT Sans Caption"/>
            </a:endParaRPr>
          </a:p>
        </p:txBody>
      </p:sp>
      <p:sp>
        <p:nvSpPr>
          <p:cNvPr id="508" name="Shape 508"/>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None/>
            </a:pPr>
            <a:r>
              <a:rPr lang="en"/>
              <a:t>Persistent Volume Plugins</a:t>
            </a:r>
          </a:p>
        </p:txBody>
      </p:sp>
      <p:graphicFrame>
        <p:nvGraphicFramePr>
          <p:cNvPr id="509" name="Shape 509"/>
          <p:cNvGraphicFramePr/>
          <p:nvPr/>
        </p:nvGraphicFramePr>
        <p:xfrm>
          <a:off x="630125" y="2132450"/>
          <a:ext cx="3000000" cy="3000000"/>
        </p:xfrm>
        <a:graphic>
          <a:graphicData uri="http://schemas.openxmlformats.org/drawingml/2006/table">
            <a:tbl>
              <a:tblPr>
                <a:noFill/>
                <a:tableStyleId>{AF797AAE-4759-41A4-9052-62230225E2FF}</a:tableStyleId>
              </a:tblPr>
              <a:tblGrid>
                <a:gridCol w="1856300"/>
                <a:gridCol w="1856300"/>
              </a:tblGrid>
              <a:tr h="381000">
                <a:tc>
                  <a:txBody>
                    <a:bodyPr>
                      <a:noAutofit/>
                    </a:bodyPr>
                    <a:lstStyle/>
                    <a:p>
                      <a:pPr indent="-177900" lvl="0" marL="216000" rtl="0">
                        <a:spcBef>
                          <a:spcPts val="0"/>
                        </a:spcBef>
                        <a:buClr>
                          <a:srgbClr val="000000"/>
                        </a:buClr>
                        <a:buSzPct val="100000"/>
                        <a:buChar char="•"/>
                      </a:pPr>
                      <a:r>
                        <a:rPr lang="en" sz="1100">
                          <a:latin typeface="PT Sans Caption"/>
                          <a:ea typeface="PT Sans Caption"/>
                          <a:cs typeface="PT Sans Caption"/>
                          <a:sym typeface="PT Sans Caption"/>
                        </a:rPr>
                        <a:t>OpenStack Cinder</a:t>
                      </a:r>
                    </a:p>
                    <a:p>
                      <a:pPr indent="-177900" lvl="0" marL="216000" rtl="0">
                        <a:spcBef>
                          <a:spcPts val="0"/>
                        </a:spcBef>
                        <a:buClr>
                          <a:srgbClr val="000000"/>
                        </a:buClr>
                        <a:buSzPct val="100000"/>
                        <a:buChar char="•"/>
                      </a:pPr>
                      <a:r>
                        <a:rPr lang="en" sz="1100">
                          <a:latin typeface="PT Sans Caption"/>
                          <a:ea typeface="PT Sans Caption"/>
                          <a:cs typeface="PT Sans Caption"/>
                          <a:sym typeface="PT Sans Caption"/>
                        </a:rPr>
                        <a:t>AWS EBS</a:t>
                      </a:r>
                    </a:p>
                    <a:p>
                      <a:pPr indent="-177900" lvl="0" marL="216000" rtl="0">
                        <a:spcBef>
                          <a:spcPts val="0"/>
                        </a:spcBef>
                        <a:buClr>
                          <a:srgbClr val="000000"/>
                        </a:buClr>
                        <a:buSzPct val="100000"/>
                        <a:buChar char="•"/>
                      </a:pPr>
                      <a:r>
                        <a:rPr lang="en" sz="1100">
                          <a:latin typeface="PT Sans Caption"/>
                          <a:ea typeface="PT Sans Caption"/>
                          <a:cs typeface="PT Sans Caption"/>
                          <a:sym typeface="PT Sans Caption"/>
                        </a:rPr>
                        <a:t>vSphere Volumes</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177900" lvl="0" marL="216000" rtl="0">
                        <a:spcBef>
                          <a:spcPts val="0"/>
                        </a:spcBef>
                        <a:buClr>
                          <a:srgbClr val="000000"/>
                        </a:buClr>
                        <a:buSzPct val="100000"/>
                        <a:buChar char="•"/>
                      </a:pPr>
                      <a:r>
                        <a:rPr lang="en" sz="1100">
                          <a:latin typeface="PT Sans Caption"/>
                          <a:ea typeface="PT Sans Caption"/>
                          <a:cs typeface="PT Sans Caption"/>
                          <a:sym typeface="PT Sans Caption"/>
                        </a:rPr>
                        <a:t>Azure File</a:t>
                      </a:r>
                    </a:p>
                    <a:p>
                      <a:pPr indent="-177900" lvl="0" marL="216000" rtl="0">
                        <a:spcBef>
                          <a:spcPts val="0"/>
                        </a:spcBef>
                        <a:buClr>
                          <a:srgbClr val="000000"/>
                        </a:buClr>
                        <a:buSzPct val="100000"/>
                        <a:buChar char="•"/>
                      </a:pPr>
                      <a:r>
                        <a:rPr lang="en" sz="1100">
                          <a:latin typeface="PT Sans Caption"/>
                          <a:ea typeface="PT Sans Caption"/>
                          <a:cs typeface="PT Sans Caption"/>
                          <a:sym typeface="PT Sans Caption"/>
                        </a:rPr>
                        <a:t>GCE Persistent Disk</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graphicFrame>
        <p:nvGraphicFramePr>
          <p:cNvPr id="510" name="Shape 510"/>
          <p:cNvGraphicFramePr/>
          <p:nvPr/>
        </p:nvGraphicFramePr>
        <p:xfrm>
          <a:off x="4797125" y="2132450"/>
          <a:ext cx="3000000" cy="3000000"/>
        </p:xfrm>
        <a:graphic>
          <a:graphicData uri="http://schemas.openxmlformats.org/drawingml/2006/table">
            <a:tbl>
              <a:tblPr>
                <a:noFill/>
                <a:tableStyleId>{AF797AAE-4759-41A4-9052-62230225E2FF}</a:tableStyleId>
              </a:tblPr>
              <a:tblGrid>
                <a:gridCol w="1864975"/>
                <a:gridCol w="1864975"/>
              </a:tblGrid>
              <a:tr h="381000">
                <a:tc>
                  <a:txBody>
                    <a:bodyPr>
                      <a:noAutofit/>
                    </a:bodyPr>
                    <a:lstStyle/>
                    <a:p>
                      <a:pPr indent="-177900" lvl="0" marL="216000" rtl="0">
                        <a:spcBef>
                          <a:spcPts val="0"/>
                        </a:spcBef>
                        <a:buClr>
                          <a:srgbClr val="000000"/>
                        </a:buClr>
                        <a:buSzPct val="100000"/>
                        <a:buChar char="•"/>
                      </a:pPr>
                      <a:r>
                        <a:rPr lang="en" sz="1100">
                          <a:latin typeface="PT Sans Caption"/>
                          <a:ea typeface="PT Sans Caption"/>
                          <a:cs typeface="PT Sans Caption"/>
                          <a:sym typeface="PT Sans Caption"/>
                        </a:rPr>
                        <a:t>CephFS</a:t>
                      </a:r>
                    </a:p>
                    <a:p>
                      <a:pPr indent="-177900" lvl="0" marL="216000" rtl="0">
                        <a:spcBef>
                          <a:spcPts val="0"/>
                        </a:spcBef>
                        <a:buClr>
                          <a:srgbClr val="000000"/>
                        </a:buClr>
                        <a:buSzPct val="100000"/>
                        <a:buChar char="•"/>
                      </a:pPr>
                      <a:r>
                        <a:rPr lang="en" sz="1100">
                          <a:latin typeface="PT Sans Caption"/>
                          <a:ea typeface="PT Sans Caption"/>
                          <a:cs typeface="PT Sans Caption"/>
                          <a:sym typeface="PT Sans Caption"/>
                        </a:rPr>
                        <a:t>RBD</a:t>
                      </a:r>
                    </a:p>
                    <a:p>
                      <a:pPr indent="-177900" lvl="0" marL="216000" rtl="0">
                        <a:spcBef>
                          <a:spcPts val="0"/>
                        </a:spcBef>
                        <a:buClr>
                          <a:srgbClr val="000000"/>
                        </a:buClr>
                        <a:buSzPct val="100000"/>
                        <a:buChar char="•"/>
                      </a:pPr>
                      <a:r>
                        <a:rPr lang="en" sz="1100">
                          <a:latin typeface="PT Sans Caption"/>
                          <a:ea typeface="PT Sans Caption"/>
                          <a:cs typeface="PT Sans Caption"/>
                          <a:sym typeface="PT Sans Caption"/>
                        </a:rPr>
                        <a:t>Fibre Channel</a:t>
                      </a:r>
                    </a:p>
                    <a:p>
                      <a:pPr indent="-177900" lvl="0" marL="216000" rtl="0">
                        <a:spcBef>
                          <a:spcPts val="0"/>
                        </a:spcBef>
                        <a:buClr>
                          <a:srgbClr val="000000"/>
                        </a:buClr>
                        <a:buSzPct val="100000"/>
                        <a:buChar char="•"/>
                      </a:pPr>
                      <a:r>
                        <a:rPr lang="en" sz="1100">
                          <a:latin typeface="PT Sans Caption"/>
                          <a:ea typeface="PT Sans Caption"/>
                          <a:cs typeface="PT Sans Caption"/>
                          <a:sym typeface="PT Sans Caption"/>
                        </a:rPr>
                        <a:t>FlexVolume</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177900" lvl="0" marL="216000" rtl="0">
                        <a:spcBef>
                          <a:spcPts val="0"/>
                        </a:spcBef>
                        <a:buClr>
                          <a:schemeClr val="dk1"/>
                        </a:buClr>
                        <a:buSzPct val="100000"/>
                        <a:buChar char="•"/>
                      </a:pPr>
                      <a:r>
                        <a:rPr lang="en" sz="1100">
                          <a:solidFill>
                            <a:schemeClr val="dk1"/>
                          </a:solidFill>
                          <a:latin typeface="PT Sans Caption"/>
                          <a:ea typeface="PT Sans Caption"/>
                          <a:cs typeface="PT Sans Caption"/>
                          <a:sym typeface="PT Sans Caption"/>
                        </a:rPr>
                        <a:t>GlusterFS</a:t>
                      </a:r>
                    </a:p>
                    <a:p>
                      <a:pPr indent="-177900" lvl="0" marL="216000" rtl="0">
                        <a:spcBef>
                          <a:spcPts val="0"/>
                        </a:spcBef>
                        <a:buClr>
                          <a:schemeClr val="dk1"/>
                        </a:buClr>
                        <a:buSzPct val="100000"/>
                        <a:buChar char="•"/>
                      </a:pPr>
                      <a:r>
                        <a:rPr lang="en" sz="1100">
                          <a:solidFill>
                            <a:schemeClr val="dk1"/>
                          </a:solidFill>
                          <a:latin typeface="PT Sans Caption"/>
                          <a:ea typeface="PT Sans Caption"/>
                          <a:cs typeface="PT Sans Caption"/>
                          <a:sym typeface="PT Sans Caption"/>
                        </a:rPr>
                        <a:t>iSCSI</a:t>
                      </a:r>
                    </a:p>
                    <a:p>
                      <a:pPr indent="-177900" lvl="0" marL="216000" rtl="0">
                        <a:spcBef>
                          <a:spcPts val="0"/>
                        </a:spcBef>
                        <a:buClr>
                          <a:schemeClr val="dk1"/>
                        </a:buClr>
                        <a:buSzPct val="100000"/>
                        <a:buChar char="•"/>
                      </a:pPr>
                      <a:r>
                        <a:rPr lang="en" sz="1100">
                          <a:solidFill>
                            <a:schemeClr val="dk1"/>
                          </a:solidFill>
                          <a:latin typeface="PT Sans Caption"/>
                          <a:ea typeface="PT Sans Caption"/>
                          <a:cs typeface="PT Sans Caption"/>
                          <a:sym typeface="PT Sans Caption"/>
                        </a:rPr>
                        <a:t>NFS</a:t>
                      </a:r>
                    </a:p>
                    <a:p>
                      <a:pPr indent="-177900" lvl="0" marL="216000" rtl="0">
                        <a:spcBef>
                          <a:spcPts val="0"/>
                        </a:spcBef>
                        <a:buClr>
                          <a:schemeClr val="dk1"/>
                        </a:buClr>
                        <a:buSzPct val="100000"/>
                        <a:buChar char="•"/>
                      </a:pPr>
                      <a:r>
                        <a:rPr lang="en" sz="1100">
                          <a:solidFill>
                            <a:schemeClr val="dk1"/>
                          </a:solidFill>
                          <a:latin typeface="PT Sans Caption"/>
                          <a:ea typeface="PT Sans Caption"/>
                          <a:cs typeface="PT Sans Caption"/>
                          <a:sym typeface="PT Sans Caption"/>
                        </a:rPr>
                        <a:t>Host Path</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grpSp>
        <p:nvGrpSpPr>
          <p:cNvPr id="511" name="Shape 511"/>
          <p:cNvGrpSpPr/>
          <p:nvPr/>
        </p:nvGrpSpPr>
        <p:grpSpPr>
          <a:xfrm>
            <a:off x="612075" y="1903228"/>
            <a:ext cx="3733871" cy="949797"/>
            <a:chOff x="612075" y="1903228"/>
            <a:chExt cx="3733871" cy="949797"/>
          </a:xfrm>
        </p:grpSpPr>
        <p:sp>
          <p:nvSpPr>
            <p:cNvPr id="512" name="Shape 512"/>
            <p:cNvSpPr/>
            <p:nvPr/>
          </p:nvSpPr>
          <p:spPr>
            <a:xfrm>
              <a:off x="612075" y="2131825"/>
              <a:ext cx="3733800" cy="721200"/>
            </a:xfrm>
            <a:prstGeom prst="rect">
              <a:avLst/>
            </a:prstGeom>
            <a:solidFill>
              <a:srgbClr val="B0C2D0">
                <a:alpha val="20000"/>
              </a:srgbClr>
            </a:solidFill>
            <a:ln>
              <a:noFill/>
            </a:ln>
          </p:spPr>
          <p:txBody>
            <a:bodyPr anchorCtr="0" anchor="ctr" bIns="45700" lIns="91425" rIns="91425" tIns="45700">
              <a:noAutofit/>
            </a:bodyPr>
            <a:lstStyle/>
            <a:p>
              <a:pPr lvl="0" marR="0" rtl="0" algn="l">
                <a:spcBef>
                  <a:spcPts val="0"/>
                </a:spcBef>
                <a:buNone/>
              </a:pPr>
              <a:r>
                <a:t/>
              </a:r>
              <a:endParaRPr b="0" i="0" sz="1100" u="none" cap="none" strike="noStrike">
                <a:solidFill>
                  <a:srgbClr val="000000"/>
                </a:solidFill>
                <a:latin typeface="PT Sans Caption"/>
                <a:ea typeface="PT Sans Caption"/>
                <a:cs typeface="PT Sans Caption"/>
                <a:sym typeface="PT Sans Caption"/>
              </a:endParaRPr>
            </a:p>
          </p:txBody>
        </p:sp>
        <p:sp>
          <p:nvSpPr>
            <p:cNvPr id="513" name="Shape 513"/>
            <p:cNvSpPr/>
            <p:nvPr/>
          </p:nvSpPr>
          <p:spPr>
            <a:xfrm>
              <a:off x="612085" y="1903228"/>
              <a:ext cx="3733860" cy="228600"/>
            </a:xfrm>
            <a:prstGeom prst="rect">
              <a:avLst/>
            </a:prstGeom>
            <a:solidFill>
              <a:srgbClr val="282B3C"/>
            </a:solidFill>
            <a:ln>
              <a:noFill/>
            </a:ln>
          </p:spPr>
          <p:txBody>
            <a:bodyPr anchorCtr="0" anchor="ctr" bIns="45700" lIns="91425" rIns="91425" tIns="45700">
              <a:noAutofit/>
            </a:bodyPr>
            <a:lstStyle/>
            <a:p>
              <a:pPr indent="0" lvl="0" marL="0" marR="0" rtl="0" algn="ctr">
                <a:spcBef>
                  <a:spcPts val="0"/>
                </a:spcBef>
                <a:buSzPct val="25000"/>
                <a:buNone/>
              </a:pPr>
              <a:r>
                <a:rPr lang="en" sz="1200">
                  <a:solidFill>
                    <a:srgbClr val="FFFFFF"/>
                  </a:solidFill>
                  <a:latin typeface="PT Sans Caption"/>
                  <a:ea typeface="PT Sans Caption"/>
                  <a:cs typeface="PT Sans Caption"/>
                  <a:sym typeface="PT Sans Caption"/>
                </a:rPr>
                <a:t>IaaS Integration</a:t>
              </a:r>
            </a:p>
          </p:txBody>
        </p:sp>
      </p:grpSp>
      <p:sp>
        <p:nvSpPr>
          <p:cNvPr id="514" name="Shape 514"/>
          <p:cNvSpPr/>
          <p:nvPr/>
        </p:nvSpPr>
        <p:spPr>
          <a:xfrm>
            <a:off x="4795846" y="1903228"/>
            <a:ext cx="3733800" cy="228600"/>
          </a:xfrm>
          <a:prstGeom prst="rect">
            <a:avLst/>
          </a:prstGeom>
          <a:solidFill>
            <a:srgbClr val="282B3C"/>
          </a:solidFill>
          <a:ln>
            <a:noFill/>
          </a:ln>
        </p:spPr>
        <p:txBody>
          <a:bodyPr anchorCtr="0" anchor="ctr" bIns="45700" lIns="91425" rIns="91425" tIns="45700">
            <a:noAutofit/>
          </a:bodyPr>
          <a:lstStyle/>
          <a:p>
            <a:pPr indent="0" lvl="0" marL="0" marR="0" rtl="0" algn="ctr">
              <a:spcBef>
                <a:spcPts val="0"/>
              </a:spcBef>
              <a:buSzPct val="25000"/>
              <a:buNone/>
            </a:pPr>
            <a:r>
              <a:rPr lang="en" sz="1200">
                <a:solidFill>
                  <a:srgbClr val="FFFFFF"/>
                </a:solidFill>
                <a:latin typeface="PT Sans Caption"/>
                <a:ea typeface="PT Sans Caption"/>
                <a:cs typeface="PT Sans Caption"/>
                <a:sym typeface="PT Sans Caption"/>
              </a:rPr>
              <a:t>Storage Platform Integration</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8" name="Shape 518"/>
        <p:cNvGrpSpPr/>
        <p:nvPr/>
      </p:nvGrpSpPr>
      <p:grpSpPr>
        <a:xfrm>
          <a:off x="0" y="0"/>
          <a:ext cx="0" cy="0"/>
          <a:chOff x="0" y="0"/>
          <a:chExt cx="0" cy="0"/>
        </a:xfrm>
      </p:grpSpPr>
      <p:sp>
        <p:nvSpPr>
          <p:cNvPr id="519" name="Shape 519"/>
          <p:cNvSpPr txBox="1"/>
          <p:nvPr>
            <p:ph type="title"/>
          </p:nvPr>
        </p:nvSpPr>
        <p:spPr>
          <a:xfrm>
            <a:off x="89800" y="0"/>
            <a:ext cx="9022200" cy="956400"/>
          </a:xfrm>
          <a:prstGeom prst="rect">
            <a:avLst/>
          </a:prstGeom>
        </p:spPr>
        <p:txBody>
          <a:bodyPr anchorCtr="0" anchor="t" bIns="91425" lIns="91425" rIns="91425" tIns="91425">
            <a:noAutofit/>
          </a:bodyPr>
          <a:lstStyle/>
          <a:p>
            <a:pPr lvl="0" rtl="0">
              <a:spcBef>
                <a:spcPts val="0"/>
              </a:spcBef>
              <a:buNone/>
            </a:pPr>
            <a:r>
              <a:rPr lang="en" sz="2000"/>
              <a:t>Supported Access Modes</a:t>
            </a:r>
          </a:p>
        </p:txBody>
      </p:sp>
      <p:graphicFrame>
        <p:nvGraphicFramePr>
          <p:cNvPr id="520" name="Shape 520"/>
          <p:cNvGraphicFramePr/>
          <p:nvPr/>
        </p:nvGraphicFramePr>
        <p:xfrm>
          <a:off x="226600" y="445391"/>
          <a:ext cx="3000000" cy="3000000"/>
        </p:xfrm>
        <a:graphic>
          <a:graphicData uri="http://schemas.openxmlformats.org/drawingml/2006/table">
            <a:tbl>
              <a:tblPr>
                <a:noFill/>
                <a:tableStyleId>{AF797AAE-4759-41A4-9052-62230225E2FF}</a:tableStyleId>
              </a:tblPr>
              <a:tblGrid>
                <a:gridCol w="2172700"/>
                <a:gridCol w="2172700"/>
                <a:gridCol w="2172700"/>
                <a:gridCol w="2172700"/>
              </a:tblGrid>
              <a:tr h="272150">
                <a:tc>
                  <a:txBody>
                    <a:bodyPr>
                      <a:noAutofit/>
                    </a:bodyPr>
                    <a:lstStyle/>
                    <a:p>
                      <a:pPr lvl="0" rtl="0" algn="ctr">
                        <a:spcBef>
                          <a:spcPts val="0"/>
                        </a:spcBef>
                        <a:buNone/>
                      </a:pPr>
                      <a:r>
                        <a:rPr b="1" lang="en" sz="1000">
                          <a:solidFill>
                            <a:srgbClr val="FFFFFF"/>
                          </a:solidFill>
                          <a:latin typeface="PT Sans"/>
                          <a:ea typeface="PT Sans"/>
                          <a:cs typeface="PT Sans"/>
                          <a:sym typeface="PT Sans"/>
                        </a:rPr>
                        <a:t>Volume Plugin</a:t>
                      </a:r>
                    </a:p>
                  </a:txBody>
                  <a:tcPr marT="91425" marB="91425" marR="91425" marL="91425">
                    <a:lnL cap="flat" cmpd="sng" w="9525">
                      <a:solidFill>
                        <a:srgbClr val="282B3C"/>
                      </a:solidFill>
                      <a:prstDash val="solid"/>
                      <a:round/>
                      <a:headEnd len="med" w="med" type="none"/>
                      <a:tailEnd len="med" w="med" type="none"/>
                    </a:lnL>
                    <a:lnR cap="flat" cmpd="sng" w="9525">
                      <a:solidFill>
                        <a:srgbClr val="282B3C"/>
                      </a:solidFill>
                      <a:prstDash val="solid"/>
                      <a:round/>
                      <a:headEnd len="med" w="med" type="none"/>
                      <a:tailEnd len="med" w="med" type="none"/>
                    </a:lnR>
                    <a:lnT cap="flat" cmpd="sng" w="9525">
                      <a:solidFill>
                        <a:srgbClr val="282B3C"/>
                      </a:solidFill>
                      <a:prstDash val="solid"/>
                      <a:round/>
                      <a:headEnd len="med" w="med" type="none"/>
                      <a:tailEnd len="med" w="med" type="none"/>
                    </a:lnT>
                    <a:lnB cap="flat" cmpd="sng" w="9525">
                      <a:solidFill>
                        <a:srgbClr val="282B3C"/>
                      </a:solidFill>
                      <a:prstDash val="solid"/>
                      <a:round/>
                      <a:headEnd len="med" w="med" type="none"/>
                      <a:tailEnd len="med" w="med" type="none"/>
                    </a:lnB>
                    <a:solidFill>
                      <a:srgbClr val="282B3C"/>
                    </a:solidFill>
                  </a:tcPr>
                </a:tc>
                <a:tc>
                  <a:txBody>
                    <a:bodyPr>
                      <a:noAutofit/>
                    </a:bodyPr>
                    <a:lstStyle/>
                    <a:p>
                      <a:pPr lvl="0" rtl="0" algn="ctr">
                        <a:spcBef>
                          <a:spcPts val="0"/>
                        </a:spcBef>
                        <a:buNone/>
                      </a:pPr>
                      <a:r>
                        <a:rPr b="1" lang="en" sz="1000">
                          <a:solidFill>
                            <a:srgbClr val="FFFFFF"/>
                          </a:solidFill>
                          <a:latin typeface="PT Sans"/>
                          <a:ea typeface="PT Sans"/>
                          <a:cs typeface="PT Sans"/>
                          <a:sym typeface="PT Sans"/>
                        </a:rPr>
                        <a:t>ReadWriteOnce</a:t>
                      </a:r>
                    </a:p>
                  </a:txBody>
                  <a:tcPr marT="91425" marB="91425" marR="91425" marL="91425">
                    <a:lnL cap="flat" cmpd="sng" w="9525">
                      <a:solidFill>
                        <a:srgbClr val="282B3C"/>
                      </a:solidFill>
                      <a:prstDash val="solid"/>
                      <a:round/>
                      <a:headEnd len="med" w="med" type="none"/>
                      <a:tailEnd len="med" w="med" type="none"/>
                    </a:lnL>
                    <a:lnR cap="flat" cmpd="sng" w="9525">
                      <a:solidFill>
                        <a:srgbClr val="282B3C"/>
                      </a:solidFill>
                      <a:prstDash val="solid"/>
                      <a:round/>
                      <a:headEnd len="med" w="med" type="none"/>
                      <a:tailEnd len="med" w="med" type="none"/>
                    </a:lnR>
                    <a:lnT cap="flat" cmpd="sng" w="9525">
                      <a:solidFill>
                        <a:srgbClr val="282B3C"/>
                      </a:solidFill>
                      <a:prstDash val="solid"/>
                      <a:round/>
                      <a:headEnd len="med" w="med" type="none"/>
                      <a:tailEnd len="med" w="med" type="none"/>
                    </a:lnT>
                    <a:lnB cap="flat" cmpd="sng" w="9525">
                      <a:solidFill>
                        <a:srgbClr val="282B3C"/>
                      </a:solidFill>
                      <a:prstDash val="solid"/>
                      <a:round/>
                      <a:headEnd len="med" w="med" type="none"/>
                      <a:tailEnd len="med" w="med" type="none"/>
                    </a:lnB>
                    <a:solidFill>
                      <a:srgbClr val="282B3C"/>
                    </a:solidFill>
                  </a:tcPr>
                </a:tc>
                <a:tc>
                  <a:txBody>
                    <a:bodyPr>
                      <a:noAutofit/>
                    </a:bodyPr>
                    <a:lstStyle/>
                    <a:p>
                      <a:pPr lvl="0" rtl="0" algn="ctr">
                        <a:spcBef>
                          <a:spcPts val="0"/>
                        </a:spcBef>
                        <a:buNone/>
                      </a:pPr>
                      <a:r>
                        <a:rPr b="1" lang="en" sz="1000">
                          <a:solidFill>
                            <a:srgbClr val="FFFFFF"/>
                          </a:solidFill>
                          <a:latin typeface="PT Sans"/>
                          <a:ea typeface="PT Sans"/>
                          <a:cs typeface="PT Sans"/>
                          <a:sym typeface="PT Sans"/>
                        </a:rPr>
                        <a:t>ReadOnlyMany</a:t>
                      </a:r>
                    </a:p>
                  </a:txBody>
                  <a:tcPr marT="91425" marB="91425" marR="91425" marL="91425">
                    <a:lnL cap="flat" cmpd="sng" w="9525">
                      <a:solidFill>
                        <a:srgbClr val="282B3C"/>
                      </a:solidFill>
                      <a:prstDash val="solid"/>
                      <a:round/>
                      <a:headEnd len="med" w="med" type="none"/>
                      <a:tailEnd len="med" w="med" type="none"/>
                    </a:lnL>
                    <a:lnR cap="flat" cmpd="sng" w="9525">
                      <a:solidFill>
                        <a:srgbClr val="282B3C"/>
                      </a:solidFill>
                      <a:prstDash val="solid"/>
                      <a:round/>
                      <a:headEnd len="med" w="med" type="none"/>
                      <a:tailEnd len="med" w="med" type="none"/>
                    </a:lnR>
                    <a:lnT cap="flat" cmpd="sng" w="9525">
                      <a:solidFill>
                        <a:srgbClr val="282B3C"/>
                      </a:solidFill>
                      <a:prstDash val="solid"/>
                      <a:round/>
                      <a:headEnd len="med" w="med" type="none"/>
                      <a:tailEnd len="med" w="med" type="none"/>
                    </a:lnT>
                    <a:lnB cap="flat" cmpd="sng" w="9525">
                      <a:solidFill>
                        <a:srgbClr val="282B3C"/>
                      </a:solidFill>
                      <a:prstDash val="solid"/>
                      <a:round/>
                      <a:headEnd len="med" w="med" type="none"/>
                      <a:tailEnd len="med" w="med" type="none"/>
                    </a:lnB>
                    <a:solidFill>
                      <a:srgbClr val="282B3C"/>
                    </a:solidFill>
                  </a:tcPr>
                </a:tc>
                <a:tc>
                  <a:txBody>
                    <a:bodyPr>
                      <a:noAutofit/>
                    </a:bodyPr>
                    <a:lstStyle/>
                    <a:p>
                      <a:pPr lvl="0" rtl="0" algn="ctr">
                        <a:spcBef>
                          <a:spcPts val="0"/>
                        </a:spcBef>
                        <a:buNone/>
                      </a:pPr>
                      <a:r>
                        <a:rPr b="1" lang="en" sz="1000">
                          <a:solidFill>
                            <a:srgbClr val="FFFFFF"/>
                          </a:solidFill>
                          <a:latin typeface="PT Sans"/>
                          <a:ea typeface="PT Sans"/>
                          <a:cs typeface="PT Sans"/>
                          <a:sym typeface="PT Sans"/>
                        </a:rPr>
                        <a:t>ReadWriteMany</a:t>
                      </a:r>
                    </a:p>
                  </a:txBody>
                  <a:tcPr marT="91425" marB="91425" marR="91425" marL="91425">
                    <a:lnL cap="flat" cmpd="sng" w="9525">
                      <a:solidFill>
                        <a:srgbClr val="282B3C"/>
                      </a:solidFill>
                      <a:prstDash val="solid"/>
                      <a:round/>
                      <a:headEnd len="med" w="med" type="none"/>
                      <a:tailEnd len="med" w="med" type="none"/>
                    </a:lnL>
                    <a:lnR cap="flat" cmpd="sng" w="9525">
                      <a:solidFill>
                        <a:srgbClr val="282B3C"/>
                      </a:solidFill>
                      <a:prstDash val="solid"/>
                      <a:round/>
                      <a:headEnd len="med" w="med" type="none"/>
                      <a:tailEnd len="med" w="med" type="none"/>
                    </a:lnR>
                    <a:lnT cap="flat" cmpd="sng" w="9525">
                      <a:solidFill>
                        <a:srgbClr val="282B3C"/>
                      </a:solidFill>
                      <a:prstDash val="solid"/>
                      <a:round/>
                      <a:headEnd len="med" w="med" type="none"/>
                      <a:tailEnd len="med" w="med" type="none"/>
                    </a:lnT>
                    <a:lnB cap="flat" cmpd="sng" w="9525">
                      <a:solidFill>
                        <a:srgbClr val="282B3C"/>
                      </a:solidFill>
                      <a:prstDash val="solid"/>
                      <a:round/>
                      <a:headEnd len="med" w="med" type="none"/>
                      <a:tailEnd len="med" w="med" type="none"/>
                    </a:lnB>
                    <a:solidFill>
                      <a:srgbClr val="282B3C"/>
                    </a:solidFill>
                  </a:tcPr>
                </a:tc>
              </a:tr>
              <a:tr h="320000">
                <a:tc>
                  <a:txBody>
                    <a:bodyPr>
                      <a:noAutofit/>
                    </a:bodyPr>
                    <a:lstStyle/>
                    <a:p>
                      <a:pPr lvl="0" rtl="0" algn="ctr">
                        <a:spcBef>
                          <a:spcPts val="0"/>
                        </a:spcBef>
                        <a:buNone/>
                      </a:pPr>
                      <a:r>
                        <a:rPr b="1" lang="en" sz="900">
                          <a:latin typeface="PT Sans"/>
                          <a:ea typeface="PT Sans"/>
                          <a:cs typeface="PT Sans"/>
                          <a:sym typeface="PT Sans"/>
                        </a:rPr>
                        <a:t>AWS EBS</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282B3C"/>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None/>
                      </a:pPr>
                      <a:r>
                        <a:rPr lang="en" sz="900">
                          <a:latin typeface="PT Sans"/>
                          <a:ea typeface="PT Sans"/>
                          <a:cs typeface="PT Sans"/>
                          <a:sym typeface="PT Sans"/>
                        </a:rPr>
                        <a:t>✔</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282B3C"/>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None/>
                      </a:pPr>
                      <a:r>
                        <a:t/>
                      </a:r>
                      <a:endParaRPr sz="900">
                        <a:latin typeface="PT Sans"/>
                        <a:ea typeface="PT Sans"/>
                        <a:cs typeface="PT Sans"/>
                        <a:sym typeface="PT Sans"/>
                      </a:endParaRP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282B3C"/>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None/>
                      </a:pPr>
                      <a:r>
                        <a:t/>
                      </a:r>
                      <a:endParaRPr sz="900">
                        <a:latin typeface="PT Sans"/>
                        <a:ea typeface="PT Sans"/>
                        <a:cs typeface="PT Sans"/>
                        <a:sym typeface="PT Sans"/>
                      </a:endParaRP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282B3C"/>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r>
              <a:tr h="320000">
                <a:tc>
                  <a:txBody>
                    <a:bodyPr>
                      <a:noAutofit/>
                    </a:bodyPr>
                    <a:lstStyle/>
                    <a:p>
                      <a:pPr lvl="0" rtl="0" algn="ctr">
                        <a:spcBef>
                          <a:spcPts val="0"/>
                        </a:spcBef>
                        <a:buNone/>
                      </a:pPr>
                      <a:r>
                        <a:rPr b="1" lang="en" sz="900">
                          <a:latin typeface="PT Sans"/>
                          <a:ea typeface="PT Sans"/>
                          <a:cs typeface="PT Sans"/>
                          <a:sym typeface="PT Sans"/>
                        </a:rPr>
                        <a:t>Azure File</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Clr>
                          <a:schemeClr val="dk1"/>
                        </a:buClr>
                        <a:buSzPct val="122222"/>
                        <a:buFont typeface="Arial"/>
                        <a:buNone/>
                      </a:pPr>
                      <a:r>
                        <a:rPr lang="en" sz="900">
                          <a:solidFill>
                            <a:schemeClr val="dk1"/>
                          </a:solidFill>
                          <a:latin typeface="PT Sans"/>
                          <a:ea typeface="PT Sans"/>
                          <a:cs typeface="PT Sans"/>
                          <a:sym typeface="PT Sans"/>
                        </a:rPr>
                        <a:t>✔</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Clr>
                          <a:schemeClr val="dk1"/>
                        </a:buClr>
                        <a:buSzPct val="122222"/>
                        <a:buFont typeface="Arial"/>
                        <a:buNone/>
                      </a:pPr>
                      <a:r>
                        <a:rPr lang="en" sz="900">
                          <a:solidFill>
                            <a:schemeClr val="dk1"/>
                          </a:solidFill>
                          <a:latin typeface="PT Sans"/>
                          <a:ea typeface="PT Sans"/>
                          <a:cs typeface="PT Sans"/>
                          <a:sym typeface="PT Sans"/>
                        </a:rPr>
                        <a:t>✔</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Clr>
                          <a:schemeClr val="dk1"/>
                        </a:buClr>
                        <a:buSzPct val="122222"/>
                        <a:buFont typeface="Arial"/>
                        <a:buNone/>
                      </a:pPr>
                      <a:r>
                        <a:rPr lang="en" sz="900">
                          <a:solidFill>
                            <a:schemeClr val="dk1"/>
                          </a:solidFill>
                          <a:latin typeface="PT Sans"/>
                          <a:ea typeface="PT Sans"/>
                          <a:cs typeface="PT Sans"/>
                          <a:sym typeface="PT Sans"/>
                        </a:rPr>
                        <a:t>✔</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r>
              <a:tr h="320000">
                <a:tc>
                  <a:txBody>
                    <a:bodyPr>
                      <a:noAutofit/>
                    </a:bodyPr>
                    <a:lstStyle/>
                    <a:p>
                      <a:pPr lvl="0" rtl="0" algn="ctr">
                        <a:spcBef>
                          <a:spcPts val="0"/>
                        </a:spcBef>
                        <a:buNone/>
                      </a:pPr>
                      <a:r>
                        <a:rPr b="1" lang="en" sz="900">
                          <a:latin typeface="PT Sans"/>
                          <a:ea typeface="PT Sans"/>
                          <a:cs typeface="PT Sans"/>
                          <a:sym typeface="PT Sans"/>
                        </a:rPr>
                        <a:t>CephFS</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None/>
                      </a:pPr>
                      <a:r>
                        <a:rPr lang="en" sz="900">
                          <a:solidFill>
                            <a:schemeClr val="dk1"/>
                          </a:solidFill>
                          <a:latin typeface="PT Sans"/>
                          <a:ea typeface="PT Sans"/>
                          <a:cs typeface="PT Sans"/>
                          <a:sym typeface="PT Sans"/>
                        </a:rPr>
                        <a:t>✔</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Clr>
                          <a:schemeClr val="dk1"/>
                        </a:buClr>
                        <a:buSzPct val="122222"/>
                        <a:buFont typeface="Arial"/>
                        <a:buNone/>
                      </a:pPr>
                      <a:r>
                        <a:rPr lang="en" sz="900">
                          <a:solidFill>
                            <a:schemeClr val="dk1"/>
                          </a:solidFill>
                          <a:latin typeface="PT Sans"/>
                          <a:ea typeface="PT Sans"/>
                          <a:cs typeface="PT Sans"/>
                          <a:sym typeface="PT Sans"/>
                        </a:rPr>
                        <a:t>✔</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Clr>
                          <a:schemeClr val="dk1"/>
                        </a:buClr>
                        <a:buSzPct val="122222"/>
                        <a:buFont typeface="Arial"/>
                        <a:buNone/>
                      </a:pPr>
                      <a:r>
                        <a:rPr lang="en" sz="900">
                          <a:solidFill>
                            <a:schemeClr val="dk1"/>
                          </a:solidFill>
                          <a:latin typeface="PT Sans"/>
                          <a:ea typeface="PT Sans"/>
                          <a:cs typeface="PT Sans"/>
                          <a:sym typeface="PT Sans"/>
                        </a:rPr>
                        <a:t>✔</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r>
              <a:tr h="320000">
                <a:tc>
                  <a:txBody>
                    <a:bodyPr>
                      <a:noAutofit/>
                    </a:bodyPr>
                    <a:lstStyle/>
                    <a:p>
                      <a:pPr lvl="0" rtl="0" algn="ctr">
                        <a:spcBef>
                          <a:spcPts val="0"/>
                        </a:spcBef>
                        <a:buNone/>
                      </a:pPr>
                      <a:r>
                        <a:rPr b="1" lang="en" sz="900">
                          <a:latin typeface="PT Sans"/>
                          <a:ea typeface="PT Sans"/>
                          <a:cs typeface="PT Sans"/>
                          <a:sym typeface="PT Sans"/>
                        </a:rPr>
                        <a:t>OpenStack Cinder</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None/>
                      </a:pPr>
                      <a:r>
                        <a:rPr lang="en" sz="900">
                          <a:solidFill>
                            <a:schemeClr val="dk1"/>
                          </a:solidFill>
                          <a:latin typeface="PT Sans"/>
                          <a:ea typeface="PT Sans"/>
                          <a:cs typeface="PT Sans"/>
                          <a:sym typeface="PT Sans"/>
                        </a:rPr>
                        <a:t>✔</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None/>
                      </a:pPr>
                      <a:r>
                        <a:t/>
                      </a:r>
                      <a:endParaRPr sz="900">
                        <a:latin typeface="PT Sans"/>
                        <a:ea typeface="PT Sans"/>
                        <a:cs typeface="PT Sans"/>
                        <a:sym typeface="PT Sans"/>
                      </a:endParaRP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None/>
                      </a:pPr>
                      <a:r>
                        <a:t/>
                      </a:r>
                      <a:endParaRPr sz="900">
                        <a:latin typeface="PT Sans"/>
                        <a:ea typeface="PT Sans"/>
                        <a:cs typeface="PT Sans"/>
                        <a:sym typeface="PT Sans"/>
                      </a:endParaRP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r>
              <a:tr h="320000">
                <a:tc>
                  <a:txBody>
                    <a:bodyPr>
                      <a:noAutofit/>
                    </a:bodyPr>
                    <a:lstStyle/>
                    <a:p>
                      <a:pPr lvl="0" rtl="0" algn="ctr">
                        <a:spcBef>
                          <a:spcPts val="0"/>
                        </a:spcBef>
                        <a:buNone/>
                      </a:pPr>
                      <a:r>
                        <a:rPr b="1" lang="en" sz="900">
                          <a:latin typeface="PT Sans"/>
                          <a:ea typeface="PT Sans"/>
                          <a:cs typeface="PT Sans"/>
                          <a:sym typeface="PT Sans"/>
                        </a:rPr>
                        <a:t>Fibre Channel</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None/>
                      </a:pPr>
                      <a:r>
                        <a:rPr lang="en" sz="900">
                          <a:solidFill>
                            <a:schemeClr val="dk1"/>
                          </a:solidFill>
                          <a:latin typeface="PT Sans"/>
                          <a:ea typeface="PT Sans"/>
                          <a:cs typeface="PT Sans"/>
                          <a:sym typeface="PT Sans"/>
                        </a:rPr>
                        <a:t>✔</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Clr>
                          <a:schemeClr val="dk1"/>
                        </a:buClr>
                        <a:buSzPct val="122222"/>
                        <a:buFont typeface="Arial"/>
                        <a:buNone/>
                      </a:pPr>
                      <a:r>
                        <a:rPr lang="en" sz="900">
                          <a:solidFill>
                            <a:schemeClr val="dk1"/>
                          </a:solidFill>
                          <a:latin typeface="PT Sans"/>
                          <a:ea typeface="PT Sans"/>
                          <a:cs typeface="PT Sans"/>
                          <a:sym typeface="PT Sans"/>
                        </a:rPr>
                        <a:t>✔</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None/>
                      </a:pPr>
                      <a:r>
                        <a:t/>
                      </a:r>
                      <a:endParaRPr sz="900">
                        <a:latin typeface="PT Sans"/>
                        <a:ea typeface="PT Sans"/>
                        <a:cs typeface="PT Sans"/>
                        <a:sym typeface="PT Sans"/>
                      </a:endParaRP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r>
              <a:tr h="320000">
                <a:tc>
                  <a:txBody>
                    <a:bodyPr>
                      <a:noAutofit/>
                    </a:bodyPr>
                    <a:lstStyle/>
                    <a:p>
                      <a:pPr lvl="0" rtl="0" algn="ctr">
                        <a:spcBef>
                          <a:spcPts val="0"/>
                        </a:spcBef>
                        <a:buNone/>
                      </a:pPr>
                      <a:r>
                        <a:rPr b="1" lang="en" sz="900">
                          <a:latin typeface="PT Sans"/>
                          <a:ea typeface="PT Sans"/>
                          <a:cs typeface="PT Sans"/>
                          <a:sym typeface="PT Sans"/>
                        </a:rPr>
                        <a:t>Flex Volume</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None/>
                      </a:pPr>
                      <a:r>
                        <a:rPr lang="en" sz="900">
                          <a:solidFill>
                            <a:schemeClr val="dk1"/>
                          </a:solidFill>
                          <a:latin typeface="PT Sans"/>
                          <a:ea typeface="PT Sans"/>
                          <a:cs typeface="PT Sans"/>
                          <a:sym typeface="PT Sans"/>
                        </a:rPr>
                        <a:t>✔</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Clr>
                          <a:schemeClr val="dk1"/>
                        </a:buClr>
                        <a:buSzPct val="122222"/>
                        <a:buFont typeface="Arial"/>
                        <a:buNone/>
                      </a:pPr>
                      <a:r>
                        <a:rPr lang="en" sz="900">
                          <a:solidFill>
                            <a:schemeClr val="dk1"/>
                          </a:solidFill>
                          <a:latin typeface="PT Sans"/>
                          <a:ea typeface="PT Sans"/>
                          <a:cs typeface="PT Sans"/>
                          <a:sym typeface="PT Sans"/>
                        </a:rPr>
                        <a:t>✔</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None/>
                      </a:pPr>
                      <a:r>
                        <a:t/>
                      </a:r>
                      <a:endParaRPr sz="900">
                        <a:latin typeface="PT Sans"/>
                        <a:ea typeface="PT Sans"/>
                        <a:cs typeface="PT Sans"/>
                        <a:sym typeface="PT Sans"/>
                      </a:endParaRP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r>
              <a:tr h="320000">
                <a:tc>
                  <a:txBody>
                    <a:bodyPr>
                      <a:noAutofit/>
                    </a:bodyPr>
                    <a:lstStyle/>
                    <a:p>
                      <a:pPr lvl="0" rtl="0" algn="ctr">
                        <a:spcBef>
                          <a:spcPts val="0"/>
                        </a:spcBef>
                        <a:buNone/>
                      </a:pPr>
                      <a:r>
                        <a:rPr b="1" lang="en" sz="900">
                          <a:latin typeface="PT Sans"/>
                          <a:ea typeface="PT Sans"/>
                          <a:cs typeface="PT Sans"/>
                          <a:sym typeface="PT Sans"/>
                        </a:rPr>
                        <a:t>GCE Persistent Disk</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None/>
                      </a:pPr>
                      <a:r>
                        <a:rPr lang="en" sz="900">
                          <a:solidFill>
                            <a:schemeClr val="dk1"/>
                          </a:solidFill>
                          <a:latin typeface="PT Sans"/>
                          <a:ea typeface="PT Sans"/>
                          <a:cs typeface="PT Sans"/>
                          <a:sym typeface="PT Sans"/>
                        </a:rPr>
                        <a:t>✔</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Clr>
                          <a:schemeClr val="dk1"/>
                        </a:buClr>
                        <a:buSzPct val="122222"/>
                        <a:buFont typeface="Arial"/>
                        <a:buNone/>
                      </a:pPr>
                      <a:r>
                        <a:rPr lang="en" sz="900">
                          <a:solidFill>
                            <a:schemeClr val="dk1"/>
                          </a:solidFill>
                          <a:latin typeface="PT Sans"/>
                          <a:ea typeface="PT Sans"/>
                          <a:cs typeface="PT Sans"/>
                          <a:sym typeface="PT Sans"/>
                        </a:rPr>
                        <a:t>✔</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None/>
                      </a:pPr>
                      <a:r>
                        <a:t/>
                      </a:r>
                      <a:endParaRPr sz="900">
                        <a:latin typeface="PT Sans"/>
                        <a:ea typeface="PT Sans"/>
                        <a:cs typeface="PT Sans"/>
                        <a:sym typeface="PT Sans"/>
                      </a:endParaRP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r>
              <a:tr h="320000">
                <a:tc>
                  <a:txBody>
                    <a:bodyPr>
                      <a:noAutofit/>
                    </a:bodyPr>
                    <a:lstStyle/>
                    <a:p>
                      <a:pPr lvl="0" rtl="0" algn="ctr">
                        <a:spcBef>
                          <a:spcPts val="0"/>
                        </a:spcBef>
                        <a:buNone/>
                      </a:pPr>
                      <a:r>
                        <a:rPr b="1" lang="en" sz="900">
                          <a:latin typeface="PT Sans"/>
                          <a:ea typeface="PT Sans"/>
                          <a:cs typeface="PT Sans"/>
                          <a:sym typeface="PT Sans"/>
                        </a:rPr>
                        <a:t>GlusterFS</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None/>
                      </a:pPr>
                      <a:r>
                        <a:rPr lang="en" sz="900">
                          <a:solidFill>
                            <a:schemeClr val="dk1"/>
                          </a:solidFill>
                          <a:latin typeface="PT Sans"/>
                          <a:ea typeface="PT Sans"/>
                          <a:cs typeface="PT Sans"/>
                          <a:sym typeface="PT Sans"/>
                        </a:rPr>
                        <a:t>✔</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Clr>
                          <a:schemeClr val="dk1"/>
                        </a:buClr>
                        <a:buSzPct val="122222"/>
                        <a:buFont typeface="Arial"/>
                        <a:buNone/>
                      </a:pPr>
                      <a:r>
                        <a:rPr lang="en" sz="900">
                          <a:solidFill>
                            <a:schemeClr val="dk1"/>
                          </a:solidFill>
                          <a:latin typeface="PT Sans"/>
                          <a:ea typeface="PT Sans"/>
                          <a:cs typeface="PT Sans"/>
                          <a:sym typeface="PT Sans"/>
                        </a:rPr>
                        <a:t>✔</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Clr>
                          <a:schemeClr val="dk1"/>
                        </a:buClr>
                        <a:buSzPct val="122222"/>
                        <a:buFont typeface="Arial"/>
                        <a:buNone/>
                      </a:pPr>
                      <a:r>
                        <a:rPr lang="en" sz="900">
                          <a:solidFill>
                            <a:schemeClr val="dk1"/>
                          </a:solidFill>
                          <a:latin typeface="PT Sans"/>
                          <a:ea typeface="PT Sans"/>
                          <a:cs typeface="PT Sans"/>
                          <a:sym typeface="PT Sans"/>
                        </a:rPr>
                        <a:t>✔</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r>
              <a:tr h="320000">
                <a:tc>
                  <a:txBody>
                    <a:bodyPr>
                      <a:noAutofit/>
                    </a:bodyPr>
                    <a:lstStyle/>
                    <a:p>
                      <a:pPr lvl="0" rtl="0" algn="ctr">
                        <a:spcBef>
                          <a:spcPts val="0"/>
                        </a:spcBef>
                        <a:buNone/>
                      </a:pPr>
                      <a:r>
                        <a:rPr b="1" lang="en" sz="900">
                          <a:latin typeface="PT Sans"/>
                          <a:ea typeface="PT Sans"/>
                          <a:cs typeface="PT Sans"/>
                          <a:sym typeface="PT Sans"/>
                        </a:rPr>
                        <a:t>Host Path</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None/>
                      </a:pPr>
                      <a:r>
                        <a:rPr lang="en" sz="900">
                          <a:solidFill>
                            <a:schemeClr val="dk1"/>
                          </a:solidFill>
                          <a:latin typeface="PT Sans"/>
                          <a:ea typeface="PT Sans"/>
                          <a:cs typeface="PT Sans"/>
                          <a:sym typeface="PT Sans"/>
                        </a:rPr>
                        <a:t>✔</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None/>
                      </a:pPr>
                      <a:r>
                        <a:t/>
                      </a:r>
                      <a:endParaRPr sz="900">
                        <a:latin typeface="PT Sans"/>
                        <a:ea typeface="PT Sans"/>
                        <a:cs typeface="PT Sans"/>
                        <a:sym typeface="PT Sans"/>
                      </a:endParaRP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None/>
                      </a:pPr>
                      <a:r>
                        <a:t/>
                      </a:r>
                      <a:endParaRPr sz="900">
                        <a:latin typeface="PT Sans"/>
                        <a:ea typeface="PT Sans"/>
                        <a:cs typeface="PT Sans"/>
                        <a:sym typeface="PT Sans"/>
                      </a:endParaRP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r>
              <a:tr h="320000">
                <a:tc>
                  <a:txBody>
                    <a:bodyPr>
                      <a:noAutofit/>
                    </a:bodyPr>
                    <a:lstStyle/>
                    <a:p>
                      <a:pPr lvl="0" rtl="0" algn="ctr">
                        <a:spcBef>
                          <a:spcPts val="0"/>
                        </a:spcBef>
                        <a:buNone/>
                      </a:pPr>
                      <a:r>
                        <a:rPr b="1" lang="en" sz="900">
                          <a:latin typeface="PT Sans"/>
                          <a:ea typeface="PT Sans"/>
                          <a:cs typeface="PT Sans"/>
                          <a:sym typeface="PT Sans"/>
                        </a:rPr>
                        <a:t>iSCSI</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None/>
                      </a:pPr>
                      <a:r>
                        <a:rPr lang="en" sz="900">
                          <a:solidFill>
                            <a:schemeClr val="dk1"/>
                          </a:solidFill>
                          <a:latin typeface="PT Sans"/>
                          <a:ea typeface="PT Sans"/>
                          <a:cs typeface="PT Sans"/>
                          <a:sym typeface="PT Sans"/>
                        </a:rPr>
                        <a:t>✔</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Clr>
                          <a:schemeClr val="dk1"/>
                        </a:buClr>
                        <a:buSzPct val="122222"/>
                        <a:buFont typeface="Arial"/>
                        <a:buNone/>
                      </a:pPr>
                      <a:r>
                        <a:rPr lang="en" sz="900">
                          <a:solidFill>
                            <a:schemeClr val="dk1"/>
                          </a:solidFill>
                          <a:latin typeface="PT Sans"/>
                          <a:ea typeface="PT Sans"/>
                          <a:cs typeface="PT Sans"/>
                          <a:sym typeface="PT Sans"/>
                        </a:rPr>
                        <a:t>✔</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None/>
                      </a:pPr>
                      <a:r>
                        <a:t/>
                      </a:r>
                      <a:endParaRPr sz="900">
                        <a:latin typeface="PT Sans"/>
                        <a:ea typeface="PT Sans"/>
                        <a:cs typeface="PT Sans"/>
                        <a:sym typeface="PT Sans"/>
                      </a:endParaRP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r>
              <a:tr h="320000">
                <a:tc>
                  <a:txBody>
                    <a:bodyPr>
                      <a:noAutofit/>
                    </a:bodyPr>
                    <a:lstStyle/>
                    <a:p>
                      <a:pPr lvl="0" rtl="0" algn="ctr">
                        <a:spcBef>
                          <a:spcPts val="0"/>
                        </a:spcBef>
                        <a:buNone/>
                      </a:pPr>
                      <a:r>
                        <a:rPr b="1" lang="en" sz="900">
                          <a:latin typeface="PT Sans"/>
                          <a:ea typeface="PT Sans"/>
                          <a:cs typeface="PT Sans"/>
                          <a:sym typeface="PT Sans"/>
                        </a:rPr>
                        <a:t>NFS</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None/>
                      </a:pPr>
                      <a:r>
                        <a:rPr lang="en" sz="900">
                          <a:solidFill>
                            <a:schemeClr val="dk1"/>
                          </a:solidFill>
                          <a:latin typeface="PT Sans"/>
                          <a:ea typeface="PT Sans"/>
                          <a:cs typeface="PT Sans"/>
                          <a:sym typeface="PT Sans"/>
                        </a:rPr>
                        <a:t>✔</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Clr>
                          <a:schemeClr val="dk1"/>
                        </a:buClr>
                        <a:buSzPct val="122222"/>
                        <a:buFont typeface="Arial"/>
                        <a:buNone/>
                      </a:pPr>
                      <a:r>
                        <a:rPr lang="en" sz="900">
                          <a:solidFill>
                            <a:schemeClr val="dk1"/>
                          </a:solidFill>
                          <a:latin typeface="PT Sans"/>
                          <a:ea typeface="PT Sans"/>
                          <a:cs typeface="PT Sans"/>
                          <a:sym typeface="PT Sans"/>
                        </a:rPr>
                        <a:t>✔</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Clr>
                          <a:schemeClr val="dk1"/>
                        </a:buClr>
                        <a:buSzPct val="122222"/>
                        <a:buFont typeface="Arial"/>
                        <a:buNone/>
                      </a:pPr>
                      <a:r>
                        <a:rPr lang="en" sz="900">
                          <a:solidFill>
                            <a:schemeClr val="dk1"/>
                          </a:solidFill>
                          <a:latin typeface="PT Sans"/>
                          <a:ea typeface="PT Sans"/>
                          <a:cs typeface="PT Sans"/>
                          <a:sym typeface="PT Sans"/>
                        </a:rPr>
                        <a:t>✔</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r>
              <a:tr h="320000">
                <a:tc>
                  <a:txBody>
                    <a:bodyPr>
                      <a:noAutofit/>
                    </a:bodyPr>
                    <a:lstStyle/>
                    <a:p>
                      <a:pPr lvl="0" rtl="0" algn="ctr">
                        <a:spcBef>
                          <a:spcPts val="0"/>
                        </a:spcBef>
                        <a:buNone/>
                      </a:pPr>
                      <a:r>
                        <a:rPr b="1" lang="en" sz="900">
                          <a:latin typeface="PT Sans"/>
                          <a:ea typeface="PT Sans"/>
                          <a:cs typeface="PT Sans"/>
                          <a:sym typeface="PT Sans"/>
                        </a:rPr>
                        <a:t>RBD</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None/>
                      </a:pPr>
                      <a:r>
                        <a:rPr lang="en" sz="900">
                          <a:solidFill>
                            <a:schemeClr val="dk1"/>
                          </a:solidFill>
                          <a:latin typeface="PT Sans"/>
                          <a:ea typeface="PT Sans"/>
                          <a:cs typeface="PT Sans"/>
                          <a:sym typeface="PT Sans"/>
                        </a:rPr>
                        <a:t>✔</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Clr>
                          <a:schemeClr val="dk1"/>
                        </a:buClr>
                        <a:buSzPct val="122222"/>
                        <a:buFont typeface="Arial"/>
                        <a:buNone/>
                      </a:pPr>
                      <a:r>
                        <a:rPr lang="en" sz="900">
                          <a:solidFill>
                            <a:schemeClr val="dk1"/>
                          </a:solidFill>
                          <a:latin typeface="PT Sans"/>
                          <a:ea typeface="PT Sans"/>
                          <a:cs typeface="PT Sans"/>
                          <a:sym typeface="PT Sans"/>
                        </a:rPr>
                        <a:t>✔</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None/>
                      </a:pPr>
                      <a:r>
                        <a:t/>
                      </a:r>
                      <a:endParaRPr sz="900">
                        <a:latin typeface="PT Sans"/>
                        <a:ea typeface="PT Sans"/>
                        <a:cs typeface="PT Sans"/>
                        <a:sym typeface="PT Sans"/>
                      </a:endParaRP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r>
              <a:tr h="320000">
                <a:tc>
                  <a:txBody>
                    <a:bodyPr>
                      <a:noAutofit/>
                    </a:bodyPr>
                    <a:lstStyle/>
                    <a:p>
                      <a:pPr lvl="0" rtl="0" algn="ctr">
                        <a:spcBef>
                          <a:spcPts val="0"/>
                        </a:spcBef>
                        <a:buNone/>
                      </a:pPr>
                      <a:r>
                        <a:rPr b="1" lang="en" sz="900">
                          <a:latin typeface="PT Sans"/>
                          <a:ea typeface="PT Sans"/>
                          <a:cs typeface="PT Sans"/>
                          <a:sym typeface="PT Sans"/>
                        </a:rPr>
                        <a:t>vSphere Volume</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None/>
                      </a:pPr>
                      <a:r>
                        <a:rPr lang="en" sz="900">
                          <a:solidFill>
                            <a:schemeClr val="dk1"/>
                          </a:solidFill>
                          <a:latin typeface="PT Sans"/>
                          <a:ea typeface="PT Sans"/>
                          <a:cs typeface="PT Sans"/>
                          <a:sym typeface="PT Sans"/>
                        </a:rPr>
                        <a:t>✔</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None/>
                      </a:pPr>
                      <a:r>
                        <a:t/>
                      </a:r>
                      <a:endParaRPr sz="900">
                        <a:latin typeface="PT Sans"/>
                        <a:ea typeface="PT Sans"/>
                        <a:cs typeface="PT Sans"/>
                        <a:sym typeface="PT Sans"/>
                      </a:endParaRP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c>
                  <a:txBody>
                    <a:bodyPr>
                      <a:noAutofit/>
                    </a:bodyPr>
                    <a:lstStyle/>
                    <a:p>
                      <a:pPr lvl="0" rtl="0" algn="ctr">
                        <a:spcBef>
                          <a:spcPts val="0"/>
                        </a:spcBef>
                        <a:buNone/>
                      </a:pPr>
                      <a:r>
                        <a:t/>
                      </a:r>
                      <a:endParaRPr sz="900">
                        <a:latin typeface="PT Sans"/>
                        <a:ea typeface="PT Sans"/>
                        <a:cs typeface="PT Sans"/>
                        <a:sym typeface="PT Sans"/>
                      </a:endParaRP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FF3F6"/>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4" name="Shape 524"/>
        <p:cNvGrpSpPr/>
        <p:nvPr/>
      </p:nvGrpSpPr>
      <p:grpSpPr>
        <a:xfrm>
          <a:off x="0" y="0"/>
          <a:ext cx="0" cy="0"/>
          <a:chOff x="0" y="0"/>
          <a:chExt cx="0" cy="0"/>
        </a:xfrm>
      </p:grpSpPr>
      <p:sp>
        <p:nvSpPr>
          <p:cNvPr id="525" name="Shape 525"/>
          <p:cNvSpPr txBox="1"/>
          <p:nvPr>
            <p:ph type="title"/>
          </p:nvPr>
        </p:nvSpPr>
        <p:spPr>
          <a:xfrm>
            <a:off x="88675" y="0"/>
            <a:ext cx="8006700" cy="950100"/>
          </a:xfrm>
          <a:prstGeom prst="rect">
            <a:avLst/>
          </a:prstGeom>
        </p:spPr>
        <p:txBody>
          <a:bodyPr anchorCtr="0" anchor="ctr" bIns="91425" lIns="91425" rIns="91425" tIns="91425">
            <a:noAutofit/>
          </a:bodyPr>
          <a:lstStyle/>
          <a:p>
            <a:pPr lvl="0">
              <a:spcBef>
                <a:spcPts val="0"/>
              </a:spcBef>
              <a:buNone/>
            </a:pPr>
            <a:r>
              <a:rPr lang="en"/>
              <a:t>Example: Defining a Persistent Volume</a:t>
            </a:r>
          </a:p>
        </p:txBody>
      </p:sp>
      <p:sp>
        <p:nvSpPr>
          <p:cNvPr id="526" name="Shape 526"/>
          <p:cNvSpPr txBox="1"/>
          <p:nvPr>
            <p:ph idx="1" type="body"/>
          </p:nvPr>
        </p:nvSpPr>
        <p:spPr>
          <a:xfrm>
            <a:off x="457200" y="1200150"/>
            <a:ext cx="3510300" cy="37257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rPr lang="en" sz="1400">
                <a:latin typeface="Consolas"/>
                <a:ea typeface="Consolas"/>
                <a:cs typeface="Consolas"/>
                <a:sym typeface="Consolas"/>
              </a:rPr>
              <a:t>apiVersion: v1</a:t>
            </a:r>
          </a:p>
          <a:p>
            <a:pPr lvl="0">
              <a:spcBef>
                <a:spcPts val="0"/>
              </a:spcBef>
              <a:buClr>
                <a:schemeClr val="dk1"/>
              </a:buClr>
              <a:buSzPct val="78571"/>
              <a:buFont typeface="Arial"/>
              <a:buNone/>
            </a:pPr>
            <a:r>
              <a:rPr lang="en" sz="1400">
                <a:latin typeface="Consolas"/>
                <a:ea typeface="Consolas"/>
                <a:cs typeface="Consolas"/>
                <a:sym typeface="Consolas"/>
              </a:rPr>
              <a:t>  kind: PersistentVolume</a:t>
            </a:r>
          </a:p>
          <a:p>
            <a:pPr lvl="0">
              <a:spcBef>
                <a:spcPts val="0"/>
              </a:spcBef>
              <a:buClr>
                <a:schemeClr val="dk1"/>
              </a:buClr>
              <a:buSzPct val="78571"/>
              <a:buFont typeface="Arial"/>
              <a:buNone/>
            </a:pPr>
            <a:r>
              <a:rPr lang="en" sz="1400">
                <a:latin typeface="Consolas"/>
                <a:ea typeface="Consolas"/>
                <a:cs typeface="Consolas"/>
                <a:sym typeface="Consolas"/>
              </a:rPr>
              <a:t>  metadata:</a:t>
            </a:r>
          </a:p>
          <a:p>
            <a:pPr lvl="0">
              <a:spcBef>
                <a:spcPts val="0"/>
              </a:spcBef>
              <a:buClr>
                <a:schemeClr val="dk1"/>
              </a:buClr>
              <a:buSzPct val="78571"/>
              <a:buFont typeface="Arial"/>
              <a:buNone/>
            </a:pPr>
            <a:r>
              <a:rPr lang="en" sz="1400">
                <a:latin typeface="Consolas"/>
                <a:ea typeface="Consolas"/>
                <a:cs typeface="Consolas"/>
                <a:sym typeface="Consolas"/>
              </a:rPr>
              <a:t>    name: pv0003</a:t>
            </a:r>
          </a:p>
          <a:p>
            <a:pPr lvl="0">
              <a:spcBef>
                <a:spcPts val="0"/>
              </a:spcBef>
              <a:buClr>
                <a:schemeClr val="dk1"/>
              </a:buClr>
              <a:buSzPct val="78571"/>
              <a:buFont typeface="Arial"/>
              <a:buNone/>
            </a:pPr>
            <a:r>
              <a:rPr lang="en" sz="1400">
                <a:latin typeface="Consolas"/>
                <a:ea typeface="Consolas"/>
                <a:cs typeface="Consolas"/>
                <a:sym typeface="Consolas"/>
              </a:rPr>
              <a:t>  spec:</a:t>
            </a:r>
          </a:p>
          <a:p>
            <a:pPr lvl="0">
              <a:spcBef>
                <a:spcPts val="0"/>
              </a:spcBef>
              <a:buNone/>
            </a:pPr>
            <a:r>
              <a:rPr lang="en" sz="1400">
                <a:latin typeface="Consolas"/>
                <a:ea typeface="Consolas"/>
                <a:cs typeface="Consolas"/>
                <a:sym typeface="Consolas"/>
              </a:rPr>
              <a:t>    </a:t>
            </a:r>
            <a:r>
              <a:rPr lang="en" sz="1400">
                <a:latin typeface="Consolas"/>
                <a:ea typeface="Consolas"/>
                <a:cs typeface="Consolas"/>
                <a:sym typeface="Consolas"/>
              </a:rPr>
              <a:t>...</a:t>
            </a:r>
          </a:p>
          <a:p>
            <a:pPr lvl="0">
              <a:spcBef>
                <a:spcPts val="0"/>
              </a:spcBef>
              <a:buNone/>
            </a:pPr>
            <a:r>
              <a:t/>
            </a:r>
            <a:endParaRPr sz="1400">
              <a:latin typeface="Consolas"/>
              <a:ea typeface="Consolas"/>
              <a:cs typeface="Consolas"/>
              <a:sym typeface="Consolas"/>
            </a:endParaRPr>
          </a:p>
        </p:txBody>
      </p:sp>
      <p:sp>
        <p:nvSpPr>
          <p:cNvPr id="527" name="Shape 527"/>
          <p:cNvSpPr txBox="1"/>
          <p:nvPr>
            <p:ph idx="2" type="body"/>
          </p:nvPr>
        </p:nvSpPr>
        <p:spPr>
          <a:xfrm>
            <a:off x="4264475" y="1200150"/>
            <a:ext cx="4680300" cy="37257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spec:</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capacity:</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storage: 5Gi</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accessModes:</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 ReadWriteOnce</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persistentVolumeReclaimPolicy: Recycle</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nfs:</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path: /tmp</a:t>
            </a:r>
          </a:p>
          <a:p>
            <a:pPr lvl="0">
              <a:spcBef>
                <a:spcPts val="0"/>
              </a:spcBef>
              <a:buClr>
                <a:schemeClr val="dk1"/>
              </a:buClr>
              <a:buSzPct val="78571"/>
              <a:buFont typeface="Arial"/>
              <a:buNone/>
            </a:pPr>
            <a:r>
              <a:rPr lang="en" sz="1400">
                <a:solidFill>
                  <a:schemeClr val="dk1"/>
                </a:solidFill>
                <a:latin typeface="Consolas"/>
                <a:ea typeface="Consolas"/>
                <a:cs typeface="Consolas"/>
                <a:sym typeface="Consolas"/>
              </a:rPr>
              <a:t>      server: 172.17.0.2</a:t>
            </a:r>
          </a:p>
        </p:txBody>
      </p:sp>
      <p:cxnSp>
        <p:nvCxnSpPr>
          <p:cNvPr id="528" name="Shape 528"/>
          <p:cNvCxnSpPr/>
          <p:nvPr/>
        </p:nvCxnSpPr>
        <p:spPr>
          <a:xfrm flipH="1" rot="10800000">
            <a:off x="1330425" y="1484775"/>
            <a:ext cx="2981700" cy="1152300"/>
          </a:xfrm>
          <a:prstGeom prst="curvedConnector3">
            <a:avLst>
              <a:gd fmla="val 58563" name="adj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2" name="Shape 532"/>
        <p:cNvGrpSpPr/>
        <p:nvPr/>
      </p:nvGrpSpPr>
      <p:grpSpPr>
        <a:xfrm>
          <a:off x="0" y="0"/>
          <a:ext cx="0" cy="0"/>
          <a:chOff x="0" y="0"/>
          <a:chExt cx="0" cy="0"/>
        </a:xfrm>
      </p:grpSpPr>
      <p:sp>
        <p:nvSpPr>
          <p:cNvPr id="533" name="Shape 533"/>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228600" lvl="0" marL="457200" marR="0" rtl="0" algn="l">
              <a:lnSpc>
                <a:spcPct val="100000"/>
              </a:lnSpc>
              <a:spcBef>
                <a:spcPts val="600"/>
              </a:spcBef>
              <a:spcAft>
                <a:spcPts val="600"/>
              </a:spcAft>
            </a:pPr>
            <a:r>
              <a:rPr lang="en"/>
              <a:t>Persistent Volume Claim:</a:t>
            </a:r>
          </a:p>
          <a:p>
            <a:pPr indent="-228600" lvl="1" marL="914400" marR="0" rtl="0" algn="l">
              <a:lnSpc>
                <a:spcPct val="100000"/>
              </a:lnSpc>
              <a:spcBef>
                <a:spcPts val="600"/>
              </a:spcBef>
              <a:spcAft>
                <a:spcPts val="600"/>
              </a:spcAft>
            </a:pPr>
            <a:r>
              <a:rPr lang="en"/>
              <a:t>Persistent Volume Claim is a request for storage by a user</a:t>
            </a:r>
          </a:p>
          <a:p>
            <a:pPr indent="-228600" lvl="1" marL="914400" marR="0" rtl="0" algn="l">
              <a:lnSpc>
                <a:spcPct val="100000"/>
              </a:lnSpc>
              <a:spcBef>
                <a:spcPts val="600"/>
              </a:spcBef>
              <a:spcAft>
                <a:spcPts val="600"/>
              </a:spcAft>
            </a:pPr>
            <a:r>
              <a:rPr lang="en"/>
              <a:t>Consumes Persistent Volume resources</a:t>
            </a:r>
          </a:p>
        </p:txBody>
      </p:sp>
      <p:sp>
        <p:nvSpPr>
          <p:cNvPr id="534" name="Shape 534"/>
          <p:cNvSpPr txBox="1"/>
          <p:nvPr>
            <p:ph type="title"/>
          </p:nvPr>
        </p:nvSpPr>
        <p:spPr>
          <a:xfrm>
            <a:off x="80275" y="0"/>
            <a:ext cx="8039700" cy="949800"/>
          </a:xfrm>
          <a:prstGeom prst="rect">
            <a:avLst/>
          </a:prstGeom>
        </p:spPr>
        <p:txBody>
          <a:bodyPr anchorCtr="0" anchor="ctr" bIns="91425" lIns="91425" rIns="91425" tIns="91425">
            <a:noAutofit/>
          </a:bodyPr>
          <a:lstStyle/>
          <a:p>
            <a:pPr lvl="0" rtl="0">
              <a:spcBef>
                <a:spcPts val="0"/>
              </a:spcBef>
              <a:buNone/>
            </a:pPr>
            <a:r>
              <a:rPr lang="en"/>
              <a:t>Kubernetes Storage Concepts</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8" name="Shape 538"/>
        <p:cNvGrpSpPr/>
        <p:nvPr/>
      </p:nvGrpSpPr>
      <p:grpSpPr>
        <a:xfrm>
          <a:off x="0" y="0"/>
          <a:ext cx="0" cy="0"/>
          <a:chOff x="0" y="0"/>
          <a:chExt cx="0" cy="0"/>
        </a:xfrm>
      </p:grpSpPr>
      <p:sp>
        <p:nvSpPr>
          <p:cNvPr id="539" name="Shape 539"/>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None/>
            </a:pPr>
            <a:r>
              <a:rPr lang="en"/>
              <a:t>Kubernetes Storage Concepts</a:t>
            </a:r>
          </a:p>
        </p:txBody>
      </p:sp>
      <p:sp>
        <p:nvSpPr>
          <p:cNvPr id="540" name="Shape 540"/>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228600" lvl="0" marL="457200" rtl="0">
              <a:spcBef>
                <a:spcPts val="0"/>
              </a:spcBef>
            </a:pPr>
            <a:r>
              <a:rPr lang="en"/>
              <a:t>Storage Class:</a:t>
            </a:r>
          </a:p>
          <a:p>
            <a:pPr indent="-228600" lvl="1" marL="914400" rtl="0">
              <a:spcBef>
                <a:spcPts val="0"/>
              </a:spcBef>
            </a:pPr>
            <a:r>
              <a:rPr lang="en"/>
              <a:t>Provides a means for an administrator to describe storage tiers that are available for consumption</a:t>
            </a:r>
          </a:p>
          <a:p>
            <a:pPr indent="-228600" lvl="1" marL="914400" rtl="0">
              <a:spcBef>
                <a:spcPts val="0"/>
              </a:spcBef>
            </a:pPr>
            <a:r>
              <a:rPr lang="en"/>
              <a:t>Different storage classes can map to backend storage with unique:</a:t>
            </a:r>
          </a:p>
          <a:p>
            <a:pPr indent="-228600" lvl="2" marL="1371600" rtl="0">
              <a:spcBef>
                <a:spcPts val="0"/>
              </a:spcBef>
            </a:pPr>
            <a:r>
              <a:rPr lang="en"/>
              <a:t>Quality of service levels</a:t>
            </a:r>
          </a:p>
          <a:p>
            <a:pPr indent="-228600" lvl="2" marL="1371600" rtl="0">
              <a:spcBef>
                <a:spcPts val="0"/>
              </a:spcBef>
            </a:pPr>
            <a:r>
              <a:rPr lang="en"/>
              <a:t>Backup policies</a:t>
            </a:r>
          </a:p>
          <a:p>
            <a:pPr indent="-228600" lvl="2" marL="1371600" rtl="0">
              <a:spcBef>
                <a:spcPts val="0"/>
              </a:spcBef>
            </a:pPr>
            <a:r>
              <a:rPr lang="en"/>
              <a:t>Performance capabilities</a:t>
            </a:r>
          </a:p>
          <a:p>
            <a:pPr indent="-228600" lvl="1" marL="914400" rtl="0">
              <a:spcBef>
                <a:spcPts val="0"/>
              </a:spcBef>
            </a:pPr>
            <a:r>
              <a:rPr lang="en"/>
              <a:t>Allows for dynamic volume provisioning</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4" name="Shape 544"/>
        <p:cNvGrpSpPr/>
        <p:nvPr/>
      </p:nvGrpSpPr>
      <p:grpSpPr>
        <a:xfrm>
          <a:off x="0" y="0"/>
          <a:ext cx="0" cy="0"/>
          <a:chOff x="0" y="0"/>
          <a:chExt cx="0" cy="0"/>
        </a:xfrm>
      </p:grpSpPr>
      <p:sp>
        <p:nvSpPr>
          <p:cNvPr id="545" name="Shape 545"/>
          <p:cNvSpPr txBox="1"/>
          <p:nvPr>
            <p:ph type="ctrTitle"/>
          </p:nvPr>
        </p:nvSpPr>
        <p:spPr>
          <a:xfrm>
            <a:off x="682225" y="1805300"/>
            <a:ext cx="7825800" cy="1322100"/>
          </a:xfrm>
          <a:prstGeom prst="rect">
            <a:avLst/>
          </a:prstGeom>
        </p:spPr>
        <p:txBody>
          <a:bodyPr anchorCtr="0" anchor="ctr" bIns="91425" lIns="91425" rIns="91425" tIns="91425">
            <a:noAutofit/>
          </a:bodyPr>
          <a:lstStyle/>
          <a:p>
            <a:pPr lvl="0">
              <a:spcBef>
                <a:spcPts val="0"/>
              </a:spcBef>
              <a:buNone/>
            </a:pPr>
            <a:r>
              <a:rPr lang="en"/>
              <a:t>Configuration Injection</a:t>
            </a:r>
          </a:p>
        </p:txBody>
      </p:sp>
      <p:sp>
        <p:nvSpPr>
          <p:cNvPr id="546" name="Shape 546"/>
          <p:cNvSpPr txBox="1"/>
          <p:nvPr>
            <p:ph idx="1" type="subTitle"/>
          </p:nvPr>
        </p:nvSpPr>
        <p:spPr>
          <a:xfrm>
            <a:off x="682225" y="3127350"/>
            <a:ext cx="7825800" cy="784800"/>
          </a:xfrm>
          <a:prstGeom prst="rect">
            <a:avLst/>
          </a:prstGeom>
        </p:spPr>
        <p:txBody>
          <a:bodyPr anchorCtr="0" anchor="ctr" bIns="91425" lIns="91425" rIns="91425" tIns="91425">
            <a:noAutofit/>
          </a:bodyPr>
          <a:lstStyle/>
          <a:p>
            <a:pPr lvl="0">
              <a:spcBef>
                <a:spcPts val="0"/>
              </a:spcBef>
              <a:buNone/>
            </a:pPr>
            <a:r>
              <a:rPr lang="en"/>
              <a:t>Providing Variable Data to Pods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 name="Shape 182"/>
        <p:cNvGrpSpPr/>
        <p:nvPr/>
      </p:nvGrpSpPr>
      <p:grpSpPr>
        <a:xfrm>
          <a:off x="0" y="0"/>
          <a:ext cx="0" cy="0"/>
          <a:chOff x="0" y="0"/>
          <a:chExt cx="0" cy="0"/>
        </a:xfrm>
      </p:grpSpPr>
      <p:sp>
        <p:nvSpPr>
          <p:cNvPr id="183" name="Shape 183"/>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228600" lvl="0" marL="457200" rtl="0">
              <a:spcBef>
                <a:spcPts val="0"/>
              </a:spcBef>
            </a:pPr>
            <a:r>
              <a:rPr lang="en"/>
              <a:t>Node (also known as minion)</a:t>
            </a:r>
          </a:p>
          <a:p>
            <a:pPr indent="-228600" lvl="1" marL="914400" rtl="0">
              <a:spcBef>
                <a:spcPts val="0"/>
              </a:spcBef>
            </a:pPr>
            <a:r>
              <a:rPr lang="en"/>
              <a:t>Managed by Kubernetes</a:t>
            </a:r>
          </a:p>
          <a:p>
            <a:pPr indent="-228600" lvl="1" marL="914400" rtl="0">
              <a:spcBef>
                <a:spcPts val="0"/>
              </a:spcBef>
            </a:pPr>
            <a:r>
              <a:rPr lang="en"/>
              <a:t>Contains a container runtime (for example, Docker Engine)</a:t>
            </a:r>
          </a:p>
          <a:p>
            <a:pPr indent="-228600" lvl="1" marL="914400" rtl="0">
              <a:spcBef>
                <a:spcPts val="0"/>
              </a:spcBef>
            </a:pPr>
            <a:r>
              <a:rPr lang="en"/>
              <a:t>Contains kubelet (manages individual containers)</a:t>
            </a:r>
          </a:p>
          <a:p>
            <a:pPr indent="-228600" lvl="1" marL="914400" rtl="0">
              <a:spcBef>
                <a:spcPts val="0"/>
              </a:spcBef>
            </a:pPr>
            <a:r>
              <a:rPr lang="en"/>
              <a:t>Contains kube-proxy (networking and load balancing)</a:t>
            </a:r>
          </a:p>
          <a:p>
            <a:pPr indent="-228600" lvl="0" marL="457200" rtl="0">
              <a:spcBef>
                <a:spcPts val="0"/>
              </a:spcBef>
            </a:pPr>
            <a:r>
              <a:rPr lang="en"/>
              <a:t>Master Node</a:t>
            </a:r>
          </a:p>
          <a:p>
            <a:pPr indent="-228600" lvl="1" marL="914400" rtl="0">
              <a:spcBef>
                <a:spcPts val="0"/>
              </a:spcBef>
            </a:pPr>
            <a:r>
              <a:rPr lang="en"/>
              <a:t>Runs Kubernetes control plane</a:t>
            </a:r>
          </a:p>
          <a:p>
            <a:pPr indent="-228600" lvl="1" marL="914400" rtl="0">
              <a:spcBef>
                <a:spcPts val="0"/>
              </a:spcBef>
            </a:pPr>
            <a:r>
              <a:rPr lang="en"/>
              <a:t>Contains API server (provides JSON over HTTP API)</a:t>
            </a:r>
          </a:p>
          <a:p>
            <a:pPr indent="-228600" lvl="1" marL="914400" rtl="0">
              <a:spcBef>
                <a:spcPts val="0"/>
              </a:spcBef>
            </a:pPr>
            <a:r>
              <a:rPr lang="en"/>
              <a:t>Contains scheduler ( selects nodes to run containers)</a:t>
            </a:r>
          </a:p>
          <a:p>
            <a:pPr indent="-228600" lvl="1" marL="914400" rtl="0">
              <a:spcBef>
                <a:spcPts val="0"/>
              </a:spcBef>
            </a:pPr>
            <a:r>
              <a:rPr lang="en"/>
              <a:t>Contains controller manager (runs controllers)</a:t>
            </a:r>
          </a:p>
          <a:p>
            <a:pPr indent="-228600" lvl="1" marL="914400" rtl="0">
              <a:spcBef>
                <a:spcPts val="0"/>
              </a:spcBef>
            </a:pPr>
            <a:r>
              <a:rPr lang="en"/>
              <a:t>Contains etcd (a globally available configuration store)</a:t>
            </a:r>
          </a:p>
          <a:p>
            <a:pPr lvl="0">
              <a:spcBef>
                <a:spcPts val="0"/>
              </a:spcBef>
              <a:buNone/>
            </a:pPr>
            <a:r>
              <a:t/>
            </a:r>
            <a:endParaRPr/>
          </a:p>
        </p:txBody>
      </p:sp>
      <p:sp>
        <p:nvSpPr>
          <p:cNvPr id="184" name="Shape 184"/>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None/>
            </a:pPr>
            <a:r>
              <a:rPr lang="en"/>
              <a:t>Kubernetes Nodes</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0" name="Shape 550"/>
        <p:cNvGrpSpPr/>
        <p:nvPr/>
      </p:nvGrpSpPr>
      <p:grpSpPr>
        <a:xfrm>
          <a:off x="0" y="0"/>
          <a:ext cx="0" cy="0"/>
          <a:chOff x="0" y="0"/>
          <a:chExt cx="0" cy="0"/>
        </a:xfrm>
      </p:grpSpPr>
      <p:sp>
        <p:nvSpPr>
          <p:cNvPr id="551" name="Shape 551"/>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349250" lvl="0" marL="457200" rtl="0">
              <a:spcBef>
                <a:spcPts val="0"/>
              </a:spcBef>
              <a:buSzPct val="100000"/>
            </a:pPr>
            <a:r>
              <a:rPr lang="en" sz="1900"/>
              <a:t>In the software world, it is a good practice to decouple application code from application configuration</a:t>
            </a:r>
          </a:p>
          <a:p>
            <a:pPr indent="-349250" lvl="0" marL="457200" rtl="0">
              <a:spcBef>
                <a:spcPts val="0"/>
              </a:spcBef>
              <a:buSzPct val="100000"/>
            </a:pPr>
            <a:r>
              <a:rPr lang="en" sz="1900"/>
              <a:t>The container world is no different</a:t>
            </a:r>
          </a:p>
          <a:p>
            <a:pPr indent="-349250" lvl="0" marL="457200" rtl="0">
              <a:spcBef>
                <a:spcPts val="0"/>
              </a:spcBef>
              <a:buSzPct val="100000"/>
            </a:pPr>
            <a:r>
              <a:rPr lang="en" sz="1900"/>
              <a:t>Consider the parameters that may change throughout a container's lifecycle:</a:t>
            </a:r>
          </a:p>
          <a:p>
            <a:pPr indent="-323850" lvl="1" marL="914400" rtl="0">
              <a:spcBef>
                <a:spcPts val="0"/>
              </a:spcBef>
              <a:buSzPct val="100000"/>
            </a:pPr>
            <a:r>
              <a:rPr lang="en" sz="1500"/>
              <a:t>Usernames, passwords, SSH keys, authentication tokens, etc.</a:t>
            </a:r>
          </a:p>
          <a:p>
            <a:pPr indent="-323850" lvl="1" marL="914400" rtl="0">
              <a:spcBef>
                <a:spcPts val="0"/>
              </a:spcBef>
              <a:buSzPct val="100000"/>
            </a:pPr>
            <a:r>
              <a:rPr lang="en" sz="1500"/>
              <a:t>Database name, username, password</a:t>
            </a:r>
          </a:p>
          <a:p>
            <a:pPr indent="-323850" lvl="1" marL="914400" rtl="0">
              <a:spcBef>
                <a:spcPts val="0"/>
              </a:spcBef>
              <a:buSzPct val="100000"/>
            </a:pPr>
            <a:r>
              <a:rPr lang="en" sz="1500"/>
              <a:t>Application storage locations</a:t>
            </a:r>
          </a:p>
          <a:p>
            <a:pPr indent="-323850" lvl="1" marL="914400" rtl="0">
              <a:spcBef>
                <a:spcPts val="0"/>
              </a:spcBef>
              <a:buSzPct val="100000"/>
            </a:pPr>
            <a:r>
              <a:rPr lang="en" sz="1500"/>
              <a:t>Application specific details</a:t>
            </a:r>
          </a:p>
          <a:p>
            <a:pPr indent="-349250" lvl="0" marL="457200" rtl="0">
              <a:spcBef>
                <a:spcPts val="0"/>
              </a:spcBef>
              <a:buSzPct val="100000"/>
            </a:pPr>
            <a:r>
              <a:rPr lang="en" sz="1900"/>
              <a:t>Container images should contain the software and not its configuration</a:t>
            </a:r>
          </a:p>
          <a:p>
            <a:pPr indent="-349250" lvl="0" marL="457200" marR="0" rtl="0" algn="l">
              <a:lnSpc>
                <a:spcPct val="100000"/>
              </a:lnSpc>
              <a:spcBef>
                <a:spcPts val="600"/>
              </a:spcBef>
              <a:spcAft>
                <a:spcPts val="600"/>
              </a:spcAft>
              <a:buClr>
                <a:srgbClr val="D42F1A"/>
              </a:buClr>
              <a:buSzPct val="100000"/>
              <a:buFont typeface="PT Sans"/>
            </a:pPr>
            <a:r>
              <a:rPr lang="en" sz="1900"/>
              <a:t>Benefits to this approach:</a:t>
            </a:r>
          </a:p>
          <a:p>
            <a:pPr indent="-323850" lvl="1" marL="914400" marR="0" rtl="0" algn="l">
              <a:lnSpc>
                <a:spcPct val="100000"/>
              </a:lnSpc>
              <a:spcBef>
                <a:spcPts val="600"/>
              </a:spcBef>
              <a:spcAft>
                <a:spcPts val="600"/>
              </a:spcAft>
              <a:buSzPct val="100000"/>
            </a:pPr>
            <a:r>
              <a:rPr lang="en" sz="1500"/>
              <a:t>Portability</a:t>
            </a:r>
          </a:p>
          <a:p>
            <a:pPr indent="-323850" lvl="1" marL="914400" marR="0" rtl="0" algn="l">
              <a:lnSpc>
                <a:spcPct val="100000"/>
              </a:lnSpc>
              <a:spcBef>
                <a:spcPts val="600"/>
              </a:spcBef>
              <a:spcAft>
                <a:spcPts val="600"/>
              </a:spcAft>
              <a:buSzPct val="100000"/>
            </a:pPr>
            <a:r>
              <a:rPr lang="en" sz="1500"/>
              <a:t>Security</a:t>
            </a:r>
          </a:p>
        </p:txBody>
      </p:sp>
      <p:sp>
        <p:nvSpPr>
          <p:cNvPr id="552" name="Shape 552"/>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None/>
            </a:pPr>
            <a:r>
              <a:rPr lang="en"/>
              <a:t>Configuration Injection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xEl>
                                              <p:pRg end="0" st="0"/>
                                            </p:txEl>
                                          </p:spTgt>
                                        </p:tgtEl>
                                        <p:attrNameLst>
                                          <p:attrName>style.visibility</p:attrName>
                                        </p:attrNameLst>
                                      </p:cBhvr>
                                      <p:to>
                                        <p:strVal val="visible"/>
                                      </p:to>
                                    </p:set>
                                    <p:animEffect filter="fade" transition="in">
                                      <p:cBhvr>
                                        <p:cTn dur="500"/>
                                        <p:tgtEl>
                                          <p:spTgt spid="5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xEl>
                                              <p:pRg end="1" st="1"/>
                                            </p:txEl>
                                          </p:spTgt>
                                        </p:tgtEl>
                                        <p:attrNameLst>
                                          <p:attrName>style.visibility</p:attrName>
                                        </p:attrNameLst>
                                      </p:cBhvr>
                                      <p:to>
                                        <p:strVal val="visible"/>
                                      </p:to>
                                    </p:set>
                                    <p:animEffect filter="fade" transition="in">
                                      <p:cBhvr>
                                        <p:cTn dur="500"/>
                                        <p:tgtEl>
                                          <p:spTgt spid="5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xEl>
                                              <p:pRg end="2" st="2"/>
                                            </p:txEl>
                                          </p:spTgt>
                                        </p:tgtEl>
                                        <p:attrNameLst>
                                          <p:attrName>style.visibility</p:attrName>
                                        </p:attrNameLst>
                                      </p:cBhvr>
                                      <p:to>
                                        <p:strVal val="visible"/>
                                      </p:to>
                                    </p:set>
                                    <p:animEffect filter="fade" transition="in">
                                      <p:cBhvr>
                                        <p:cTn dur="500"/>
                                        <p:tgtEl>
                                          <p:spTgt spid="5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xEl>
                                              <p:pRg end="3" st="3"/>
                                            </p:txEl>
                                          </p:spTgt>
                                        </p:tgtEl>
                                        <p:attrNameLst>
                                          <p:attrName>style.visibility</p:attrName>
                                        </p:attrNameLst>
                                      </p:cBhvr>
                                      <p:to>
                                        <p:strVal val="visible"/>
                                      </p:to>
                                    </p:set>
                                    <p:animEffect filter="fade" transition="in">
                                      <p:cBhvr>
                                        <p:cTn dur="500"/>
                                        <p:tgtEl>
                                          <p:spTgt spid="5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xEl>
                                              <p:pRg end="4" st="4"/>
                                            </p:txEl>
                                          </p:spTgt>
                                        </p:tgtEl>
                                        <p:attrNameLst>
                                          <p:attrName>style.visibility</p:attrName>
                                        </p:attrNameLst>
                                      </p:cBhvr>
                                      <p:to>
                                        <p:strVal val="visible"/>
                                      </p:to>
                                    </p:set>
                                    <p:animEffect filter="fade" transition="in">
                                      <p:cBhvr>
                                        <p:cTn dur="500"/>
                                        <p:tgtEl>
                                          <p:spTgt spid="55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xEl>
                                              <p:pRg end="5" st="5"/>
                                            </p:txEl>
                                          </p:spTgt>
                                        </p:tgtEl>
                                        <p:attrNameLst>
                                          <p:attrName>style.visibility</p:attrName>
                                        </p:attrNameLst>
                                      </p:cBhvr>
                                      <p:to>
                                        <p:strVal val="visible"/>
                                      </p:to>
                                    </p:set>
                                    <p:animEffect filter="fade" transition="in">
                                      <p:cBhvr>
                                        <p:cTn dur="500"/>
                                        <p:tgtEl>
                                          <p:spTgt spid="55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xEl>
                                              <p:pRg end="6" st="6"/>
                                            </p:txEl>
                                          </p:spTgt>
                                        </p:tgtEl>
                                        <p:attrNameLst>
                                          <p:attrName>style.visibility</p:attrName>
                                        </p:attrNameLst>
                                      </p:cBhvr>
                                      <p:to>
                                        <p:strVal val="visible"/>
                                      </p:to>
                                    </p:set>
                                    <p:animEffect filter="fade" transition="in">
                                      <p:cBhvr>
                                        <p:cTn dur="500"/>
                                        <p:tgtEl>
                                          <p:spTgt spid="55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xEl>
                                              <p:pRg end="7" st="7"/>
                                            </p:txEl>
                                          </p:spTgt>
                                        </p:tgtEl>
                                        <p:attrNameLst>
                                          <p:attrName>style.visibility</p:attrName>
                                        </p:attrNameLst>
                                      </p:cBhvr>
                                      <p:to>
                                        <p:strVal val="visible"/>
                                      </p:to>
                                    </p:set>
                                    <p:animEffect filter="fade" transition="in">
                                      <p:cBhvr>
                                        <p:cTn dur="500"/>
                                        <p:tgtEl>
                                          <p:spTgt spid="55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xEl>
                                              <p:pRg end="8" st="8"/>
                                            </p:txEl>
                                          </p:spTgt>
                                        </p:tgtEl>
                                        <p:attrNameLst>
                                          <p:attrName>style.visibility</p:attrName>
                                        </p:attrNameLst>
                                      </p:cBhvr>
                                      <p:to>
                                        <p:strVal val="visible"/>
                                      </p:to>
                                    </p:set>
                                    <p:animEffect filter="fade" transition="in">
                                      <p:cBhvr>
                                        <p:cTn dur="500"/>
                                        <p:tgtEl>
                                          <p:spTgt spid="55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xEl>
                                              <p:pRg end="9" st="9"/>
                                            </p:txEl>
                                          </p:spTgt>
                                        </p:tgtEl>
                                        <p:attrNameLst>
                                          <p:attrName>style.visibility</p:attrName>
                                        </p:attrNameLst>
                                      </p:cBhvr>
                                      <p:to>
                                        <p:strVal val="visible"/>
                                      </p:to>
                                    </p:set>
                                    <p:animEffect filter="fade" transition="in">
                                      <p:cBhvr>
                                        <p:cTn dur="500"/>
                                        <p:tgtEl>
                                          <p:spTgt spid="55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xEl>
                                              <p:pRg end="10" st="10"/>
                                            </p:txEl>
                                          </p:spTgt>
                                        </p:tgtEl>
                                        <p:attrNameLst>
                                          <p:attrName>style.visibility</p:attrName>
                                        </p:attrNameLst>
                                      </p:cBhvr>
                                      <p:to>
                                        <p:strVal val="visible"/>
                                      </p:to>
                                    </p:set>
                                    <p:animEffect filter="fade" transition="in">
                                      <p:cBhvr>
                                        <p:cTn dur="500"/>
                                        <p:tgtEl>
                                          <p:spTgt spid="551">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6" name="Shape 556"/>
        <p:cNvGrpSpPr/>
        <p:nvPr/>
      </p:nvGrpSpPr>
      <p:grpSpPr>
        <a:xfrm>
          <a:off x="0" y="0"/>
          <a:ext cx="0" cy="0"/>
          <a:chOff x="0" y="0"/>
          <a:chExt cx="0" cy="0"/>
        </a:xfrm>
      </p:grpSpPr>
      <p:sp>
        <p:nvSpPr>
          <p:cNvPr id="557" name="Shape 557"/>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349250" lvl="0" marL="457200" marR="0" rtl="0" algn="l">
              <a:lnSpc>
                <a:spcPct val="100000"/>
              </a:lnSpc>
              <a:spcBef>
                <a:spcPts val="600"/>
              </a:spcBef>
              <a:spcAft>
                <a:spcPts val="600"/>
              </a:spcAft>
              <a:buClr>
                <a:srgbClr val="D42F1A"/>
              </a:buClr>
              <a:buSzPct val="100000"/>
              <a:buFont typeface="PT Sans"/>
            </a:pPr>
            <a:r>
              <a:rPr lang="en" sz="1900"/>
              <a:t>In Kubernetes there are two resources which provide configuration details to be externalized from a container image:</a:t>
            </a:r>
          </a:p>
          <a:p>
            <a:pPr indent="-349250" lvl="1" marL="914400" marR="0" rtl="0" algn="l">
              <a:lnSpc>
                <a:spcPct val="100000"/>
              </a:lnSpc>
              <a:spcBef>
                <a:spcPts val="600"/>
              </a:spcBef>
              <a:spcAft>
                <a:spcPts val="600"/>
              </a:spcAft>
              <a:buSzPct val="100000"/>
            </a:pPr>
            <a:r>
              <a:rPr lang="en" sz="1900"/>
              <a:t>Secrets</a:t>
            </a:r>
          </a:p>
          <a:p>
            <a:pPr indent="-349250" lvl="1" marL="914400" marR="0" rtl="0" algn="l">
              <a:lnSpc>
                <a:spcPct val="100000"/>
              </a:lnSpc>
              <a:spcBef>
                <a:spcPts val="600"/>
              </a:spcBef>
              <a:spcAft>
                <a:spcPts val="600"/>
              </a:spcAft>
              <a:buSzPct val="100000"/>
            </a:pPr>
            <a:r>
              <a:rPr lang="en" sz="1900"/>
              <a:t>Configmaps</a:t>
            </a:r>
          </a:p>
        </p:txBody>
      </p:sp>
      <p:sp>
        <p:nvSpPr>
          <p:cNvPr id="558" name="Shape 558"/>
          <p:cNvSpPr txBox="1"/>
          <p:nvPr>
            <p:ph type="title"/>
          </p:nvPr>
        </p:nvSpPr>
        <p:spPr>
          <a:xfrm>
            <a:off x="80275" y="0"/>
            <a:ext cx="8039700" cy="949800"/>
          </a:xfrm>
          <a:prstGeom prst="rect">
            <a:avLst/>
          </a:prstGeom>
        </p:spPr>
        <p:txBody>
          <a:bodyPr anchorCtr="0" anchor="ctr" bIns="91425" lIns="91425" rIns="91425" tIns="91425">
            <a:noAutofit/>
          </a:bodyPr>
          <a:lstStyle/>
          <a:p>
            <a:pPr lvl="0" rtl="0">
              <a:spcBef>
                <a:spcPts val="0"/>
              </a:spcBef>
              <a:buNone/>
            </a:pPr>
            <a:r>
              <a:rPr lang="en"/>
              <a:t>Configuration Injection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xEl>
                                              <p:pRg end="0" st="0"/>
                                            </p:txEl>
                                          </p:spTgt>
                                        </p:tgtEl>
                                        <p:attrNameLst>
                                          <p:attrName>style.visibility</p:attrName>
                                        </p:attrNameLst>
                                      </p:cBhvr>
                                      <p:to>
                                        <p:strVal val="visible"/>
                                      </p:to>
                                    </p:set>
                                    <p:animEffect filter="fade" transition="in">
                                      <p:cBhvr>
                                        <p:cTn dur="500"/>
                                        <p:tgtEl>
                                          <p:spTgt spid="5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xEl>
                                              <p:pRg end="1" st="1"/>
                                            </p:txEl>
                                          </p:spTgt>
                                        </p:tgtEl>
                                        <p:attrNameLst>
                                          <p:attrName>style.visibility</p:attrName>
                                        </p:attrNameLst>
                                      </p:cBhvr>
                                      <p:to>
                                        <p:strVal val="visible"/>
                                      </p:to>
                                    </p:set>
                                    <p:animEffect filter="fade" transition="in">
                                      <p:cBhvr>
                                        <p:cTn dur="500"/>
                                        <p:tgtEl>
                                          <p:spTgt spid="5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xEl>
                                              <p:pRg end="2" st="2"/>
                                            </p:txEl>
                                          </p:spTgt>
                                        </p:tgtEl>
                                        <p:attrNameLst>
                                          <p:attrName>style.visibility</p:attrName>
                                        </p:attrNameLst>
                                      </p:cBhvr>
                                      <p:to>
                                        <p:strVal val="visible"/>
                                      </p:to>
                                    </p:set>
                                    <p:animEffect filter="fade" transition="in">
                                      <p:cBhvr>
                                        <p:cTn dur="500"/>
                                        <p:tgtEl>
                                          <p:spTgt spid="55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2" name="Shape 562"/>
        <p:cNvGrpSpPr/>
        <p:nvPr/>
      </p:nvGrpSpPr>
      <p:grpSpPr>
        <a:xfrm>
          <a:off x="0" y="0"/>
          <a:ext cx="0" cy="0"/>
          <a:chOff x="0" y="0"/>
          <a:chExt cx="0" cy="0"/>
        </a:xfrm>
      </p:grpSpPr>
      <p:sp>
        <p:nvSpPr>
          <p:cNvPr id="563" name="Shape 563"/>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None/>
            </a:pPr>
            <a:r>
              <a:rPr lang="en"/>
              <a:t>Secrets</a:t>
            </a:r>
          </a:p>
        </p:txBody>
      </p:sp>
      <p:sp>
        <p:nvSpPr>
          <p:cNvPr id="564" name="Shape 564"/>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228600" lvl="0" marL="457200" rtl="0">
              <a:spcBef>
                <a:spcPts val="0"/>
              </a:spcBef>
            </a:pPr>
            <a:r>
              <a:rPr lang="en"/>
              <a:t>Allows users to pass sensitive information to Kubernetes</a:t>
            </a:r>
          </a:p>
          <a:p>
            <a:pPr indent="-228600" lvl="1" marL="914400" rtl="0">
              <a:spcBef>
                <a:spcPts val="0"/>
              </a:spcBef>
            </a:pPr>
            <a:r>
              <a:rPr lang="en"/>
              <a:t>Passwords</a:t>
            </a:r>
          </a:p>
          <a:p>
            <a:pPr indent="-228600" lvl="1" marL="914400" rtl="0">
              <a:spcBef>
                <a:spcPts val="0"/>
              </a:spcBef>
            </a:pPr>
            <a:r>
              <a:rPr lang="en"/>
              <a:t>Authentication tokens</a:t>
            </a:r>
          </a:p>
          <a:p>
            <a:pPr indent="-228600" lvl="1" marL="914400" rtl="0">
              <a:spcBef>
                <a:spcPts val="0"/>
              </a:spcBef>
            </a:pPr>
            <a:r>
              <a:rPr lang="en"/>
              <a:t>SSH keys</a:t>
            </a:r>
          </a:p>
          <a:p>
            <a:pPr indent="-228600" lvl="1" marL="914400" rtl="0">
              <a:spcBef>
                <a:spcPts val="0"/>
              </a:spcBef>
            </a:pPr>
            <a:r>
              <a:rPr lang="en"/>
              <a:t>Database credentials</a:t>
            </a:r>
          </a:p>
          <a:p>
            <a:pPr indent="-228600" lvl="0" marL="457200" rtl="0">
              <a:spcBef>
                <a:spcPts val="0"/>
              </a:spcBef>
            </a:pPr>
            <a:r>
              <a:rPr lang="en"/>
              <a:t>Users can then reference their secrets when declaring a container definition</a:t>
            </a:r>
          </a:p>
          <a:p>
            <a:pPr indent="-228600" lvl="0" marL="457200">
              <a:spcBef>
                <a:spcPts val="0"/>
              </a:spcBef>
            </a:pPr>
            <a:r>
              <a:rPr lang="en"/>
              <a:t>Secrets can then be read from within containers as environment variables or from a local disk</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8" name="Shape 568"/>
        <p:cNvGrpSpPr/>
        <p:nvPr/>
      </p:nvGrpSpPr>
      <p:grpSpPr>
        <a:xfrm>
          <a:off x="0" y="0"/>
          <a:ext cx="0" cy="0"/>
          <a:chOff x="0" y="0"/>
          <a:chExt cx="0" cy="0"/>
        </a:xfrm>
      </p:grpSpPr>
      <p:sp>
        <p:nvSpPr>
          <p:cNvPr id="569" name="Shape 569"/>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228600" lvl="0" marL="457200" rtl="0">
              <a:spcBef>
                <a:spcPts val="0"/>
              </a:spcBef>
            </a:pPr>
            <a:r>
              <a:rPr lang="en"/>
              <a:t>Externalizes app configuration parameters from image</a:t>
            </a:r>
          </a:p>
          <a:p>
            <a:pPr indent="-228600" lvl="0" marL="457200" rtl="0">
              <a:spcBef>
                <a:spcPts val="0"/>
              </a:spcBef>
            </a:pPr>
            <a:r>
              <a:rPr lang="en"/>
              <a:t>Allows users to define app configuration details as:</a:t>
            </a:r>
          </a:p>
          <a:p>
            <a:pPr indent="-228600" lvl="1" marL="914400" rtl="0">
              <a:spcBef>
                <a:spcPts val="0"/>
              </a:spcBef>
            </a:pPr>
            <a:r>
              <a:rPr lang="en"/>
              <a:t>Literal values (key-value pairs)</a:t>
            </a:r>
          </a:p>
          <a:p>
            <a:pPr indent="-228600" lvl="1" marL="914400" rtl="0">
              <a:spcBef>
                <a:spcPts val="0"/>
              </a:spcBef>
            </a:pPr>
            <a:r>
              <a:rPr lang="en"/>
              <a:t>Directory contents</a:t>
            </a:r>
          </a:p>
          <a:p>
            <a:pPr indent="-228600" lvl="1" marL="914400" rtl="0">
              <a:spcBef>
                <a:spcPts val="0"/>
              </a:spcBef>
            </a:pPr>
            <a:r>
              <a:rPr lang="en"/>
              <a:t>Single file</a:t>
            </a:r>
          </a:p>
          <a:p>
            <a:pPr indent="-228600" lvl="0" marL="457200" rtl="0">
              <a:spcBef>
                <a:spcPts val="0"/>
              </a:spcBef>
            </a:pPr>
            <a:r>
              <a:rPr lang="en"/>
              <a:t>Values can be consumed by applications through:</a:t>
            </a:r>
          </a:p>
          <a:p>
            <a:pPr indent="-228600" lvl="1" marL="914400" rtl="0">
              <a:spcBef>
                <a:spcPts val="0"/>
              </a:spcBef>
            </a:pPr>
            <a:r>
              <a:rPr lang="en"/>
              <a:t>Environment variables</a:t>
            </a:r>
          </a:p>
          <a:p>
            <a:pPr indent="-228600" lvl="1" marL="914400" rtl="0">
              <a:spcBef>
                <a:spcPts val="0"/>
              </a:spcBef>
            </a:pPr>
            <a:r>
              <a:rPr lang="en"/>
              <a:t>Local disk</a:t>
            </a:r>
          </a:p>
          <a:p>
            <a:pPr indent="-228600" lvl="1" marL="914400">
              <a:spcBef>
                <a:spcPts val="0"/>
              </a:spcBef>
            </a:pPr>
            <a:r>
              <a:rPr lang="en"/>
              <a:t>Command line arguments</a:t>
            </a:r>
          </a:p>
        </p:txBody>
      </p:sp>
      <p:sp>
        <p:nvSpPr>
          <p:cNvPr id="570" name="Shape 570"/>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None/>
            </a:pPr>
            <a:r>
              <a:rPr lang="en"/>
              <a:t>Configmaps</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4" name="Shape 574"/>
        <p:cNvGrpSpPr/>
        <p:nvPr/>
      </p:nvGrpSpPr>
      <p:grpSpPr>
        <a:xfrm>
          <a:off x="0" y="0"/>
          <a:ext cx="0" cy="0"/>
          <a:chOff x="0" y="0"/>
          <a:chExt cx="0" cy="0"/>
        </a:xfrm>
      </p:grpSpPr>
      <p:sp>
        <p:nvSpPr>
          <p:cNvPr id="575" name="Shape 575"/>
          <p:cNvSpPr txBox="1"/>
          <p:nvPr>
            <p:ph type="ctrTitle"/>
          </p:nvPr>
        </p:nvSpPr>
        <p:spPr>
          <a:xfrm>
            <a:off x="682225" y="1805300"/>
            <a:ext cx="7825800" cy="1322100"/>
          </a:xfrm>
          <a:prstGeom prst="rect">
            <a:avLst/>
          </a:prstGeom>
        </p:spPr>
        <p:txBody>
          <a:bodyPr anchorCtr="0" anchor="ctr" bIns="91425" lIns="91425" rIns="91425" tIns="91425">
            <a:noAutofit/>
          </a:bodyPr>
          <a:lstStyle/>
          <a:p>
            <a:pPr lvl="0">
              <a:spcBef>
                <a:spcPts val="0"/>
              </a:spcBef>
              <a:buNone/>
            </a:pPr>
            <a:r>
              <a:rPr lang="en"/>
              <a:t>Namespaces and Quotas</a:t>
            </a:r>
          </a:p>
        </p:txBody>
      </p:sp>
      <p:sp>
        <p:nvSpPr>
          <p:cNvPr id="576" name="Shape 576"/>
          <p:cNvSpPr txBox="1"/>
          <p:nvPr>
            <p:ph idx="1" type="subTitle"/>
          </p:nvPr>
        </p:nvSpPr>
        <p:spPr>
          <a:xfrm>
            <a:off x="682225" y="3127350"/>
            <a:ext cx="7825800" cy="7848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0" name="Shape 580"/>
        <p:cNvGrpSpPr/>
        <p:nvPr/>
      </p:nvGrpSpPr>
      <p:grpSpPr>
        <a:xfrm>
          <a:off x="0" y="0"/>
          <a:ext cx="0" cy="0"/>
          <a:chOff x="0" y="0"/>
          <a:chExt cx="0" cy="0"/>
        </a:xfrm>
      </p:grpSpPr>
      <p:sp>
        <p:nvSpPr>
          <p:cNvPr id="581" name="Shape 581"/>
          <p:cNvSpPr txBox="1"/>
          <p:nvPr>
            <p:ph type="title"/>
          </p:nvPr>
        </p:nvSpPr>
        <p:spPr>
          <a:xfrm>
            <a:off x="80275" y="0"/>
            <a:ext cx="8039700" cy="949800"/>
          </a:xfrm>
          <a:prstGeom prst="rect">
            <a:avLst/>
          </a:prstGeom>
        </p:spPr>
        <p:txBody>
          <a:bodyPr anchorCtr="0" anchor="ctr" bIns="91425" lIns="91425" rIns="91425" tIns="91425">
            <a:noAutofit/>
          </a:bodyPr>
          <a:lstStyle/>
          <a:p>
            <a:pPr lvl="0" rtl="0">
              <a:spcBef>
                <a:spcPts val="0"/>
              </a:spcBef>
              <a:buNone/>
            </a:pPr>
            <a:r>
              <a:rPr lang="en"/>
              <a:t>Namespaces</a:t>
            </a:r>
          </a:p>
        </p:txBody>
      </p:sp>
      <p:sp>
        <p:nvSpPr>
          <p:cNvPr id="582" name="Shape 582"/>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355600" lvl="0" marL="457200" marR="0" rtl="0" algn="l">
              <a:lnSpc>
                <a:spcPct val="100000"/>
              </a:lnSpc>
              <a:spcBef>
                <a:spcPts val="600"/>
              </a:spcBef>
              <a:spcAft>
                <a:spcPts val="600"/>
              </a:spcAft>
              <a:buSzPct val="100000"/>
            </a:pPr>
            <a:r>
              <a:rPr lang="en" sz="2000"/>
              <a:t>Problem:</a:t>
            </a:r>
          </a:p>
          <a:p>
            <a:pPr indent="-330200" lvl="1" marL="914400" marR="0" rtl="0" algn="l">
              <a:lnSpc>
                <a:spcPct val="100000"/>
              </a:lnSpc>
              <a:spcBef>
                <a:spcPts val="600"/>
              </a:spcBef>
              <a:spcAft>
                <a:spcPts val="600"/>
              </a:spcAft>
              <a:buSzPct val="100000"/>
            </a:pPr>
            <a:r>
              <a:rPr lang="en" sz="1600"/>
              <a:t>Most resources (e.g. pods, services, rcs, etc.) reside within a namespace</a:t>
            </a:r>
          </a:p>
          <a:p>
            <a:pPr indent="-330200" lvl="1" marL="914400" marR="0" rtl="0" algn="l">
              <a:lnSpc>
                <a:spcPct val="100000"/>
              </a:lnSpc>
              <a:spcBef>
                <a:spcPts val="600"/>
              </a:spcBef>
              <a:spcAft>
                <a:spcPts val="600"/>
              </a:spcAft>
              <a:buSzPct val="100000"/>
            </a:pPr>
            <a:r>
              <a:rPr lang="en" sz="1600"/>
              <a:t>Resources within a namespace must have unique names</a:t>
            </a:r>
          </a:p>
          <a:p>
            <a:pPr indent="-330200" lvl="1" marL="914400" marR="0" rtl="0" algn="l">
              <a:lnSpc>
                <a:spcPct val="100000"/>
              </a:lnSpc>
              <a:spcBef>
                <a:spcPts val="600"/>
              </a:spcBef>
              <a:spcAft>
                <a:spcPts val="600"/>
              </a:spcAft>
              <a:buSzPct val="100000"/>
            </a:pPr>
            <a:r>
              <a:rPr lang="en" sz="1600"/>
              <a:t>By default, resources are not bound to maximum CPU and RAM limits</a:t>
            </a:r>
          </a:p>
          <a:p>
            <a:pPr indent="-355600" lvl="0" marL="457200" marR="0" rtl="0" algn="l">
              <a:lnSpc>
                <a:spcPct val="100000"/>
              </a:lnSpc>
              <a:spcBef>
                <a:spcPts val="600"/>
              </a:spcBef>
              <a:spcAft>
                <a:spcPts val="600"/>
              </a:spcAft>
              <a:buSzPct val="100000"/>
            </a:pPr>
            <a:r>
              <a:rPr lang="en" sz="2000"/>
              <a:t>Solution:</a:t>
            </a:r>
          </a:p>
          <a:p>
            <a:pPr indent="-330200" lvl="1" marL="914400" marR="0" rtl="0" algn="l">
              <a:lnSpc>
                <a:spcPct val="100000"/>
              </a:lnSpc>
              <a:spcBef>
                <a:spcPts val="600"/>
              </a:spcBef>
              <a:spcAft>
                <a:spcPts val="600"/>
              </a:spcAft>
              <a:buSzPct val="100000"/>
            </a:pPr>
            <a:r>
              <a:rPr lang="en" sz="1600"/>
              <a:t>Different namespaces can be created which will provide a logical partition of the cluster for resources</a:t>
            </a:r>
          </a:p>
          <a:p>
            <a:pPr indent="-330200" lvl="1" marL="914400" marR="0" rtl="0" algn="l">
              <a:lnSpc>
                <a:spcPct val="100000"/>
              </a:lnSpc>
              <a:spcBef>
                <a:spcPts val="600"/>
              </a:spcBef>
              <a:spcAft>
                <a:spcPts val="600"/>
              </a:spcAft>
              <a:buSzPct val="100000"/>
            </a:pPr>
            <a:r>
              <a:rPr lang="en" sz="1600"/>
              <a:t>Resources can use the same logical name when found in different namespaces</a:t>
            </a:r>
          </a:p>
          <a:p>
            <a:pPr indent="-330200" lvl="1" marL="914400" marR="0" rtl="0" algn="l">
              <a:lnSpc>
                <a:spcPct val="100000"/>
              </a:lnSpc>
              <a:spcBef>
                <a:spcPts val="600"/>
              </a:spcBef>
              <a:spcAft>
                <a:spcPts val="600"/>
              </a:spcAft>
              <a:buSzPct val="100000"/>
            </a:pPr>
            <a:r>
              <a:rPr lang="en" sz="1600"/>
              <a:t>Different namespaces can be assigned different quotas for resource limitations</a:t>
            </a:r>
          </a:p>
          <a:p>
            <a:pPr indent="-355600" lvl="0" marL="457200" marR="0" rtl="0" algn="l">
              <a:lnSpc>
                <a:spcPct val="100000"/>
              </a:lnSpc>
              <a:spcBef>
                <a:spcPts val="600"/>
              </a:spcBef>
              <a:spcAft>
                <a:spcPts val="600"/>
              </a:spcAft>
              <a:buSzPct val="100000"/>
            </a:pPr>
            <a:r>
              <a:rPr lang="en" sz="2000"/>
              <a:t>Namespaces are generally analogous to tenants/projects in OpenStack</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6" name="Shape 586"/>
        <p:cNvGrpSpPr/>
        <p:nvPr/>
      </p:nvGrpSpPr>
      <p:grpSpPr>
        <a:xfrm>
          <a:off x="0" y="0"/>
          <a:ext cx="0" cy="0"/>
          <a:chOff x="0" y="0"/>
          <a:chExt cx="0" cy="0"/>
        </a:xfrm>
      </p:grpSpPr>
      <p:sp>
        <p:nvSpPr>
          <p:cNvPr id="587" name="Shape 587"/>
          <p:cNvSpPr txBox="1"/>
          <p:nvPr>
            <p:ph type="title"/>
          </p:nvPr>
        </p:nvSpPr>
        <p:spPr>
          <a:xfrm>
            <a:off x="89800" y="0"/>
            <a:ext cx="9022200" cy="459000"/>
          </a:xfrm>
          <a:prstGeom prst="rect">
            <a:avLst/>
          </a:prstGeom>
        </p:spPr>
        <p:txBody>
          <a:bodyPr anchorCtr="0" anchor="t" bIns="91425" lIns="91425" rIns="91425" tIns="91425">
            <a:noAutofit/>
          </a:bodyPr>
          <a:lstStyle/>
          <a:p>
            <a:pPr lvl="0" rtl="0">
              <a:spcBef>
                <a:spcPts val="0"/>
              </a:spcBef>
              <a:buNone/>
            </a:pPr>
            <a:r>
              <a:rPr lang="en"/>
              <a:t>Namespaces Example</a:t>
            </a:r>
          </a:p>
        </p:txBody>
      </p:sp>
      <p:grpSp>
        <p:nvGrpSpPr>
          <p:cNvPr id="588" name="Shape 588"/>
          <p:cNvGrpSpPr/>
          <p:nvPr/>
        </p:nvGrpSpPr>
        <p:grpSpPr>
          <a:xfrm>
            <a:off x="213650" y="1147400"/>
            <a:ext cx="4083300" cy="3632100"/>
            <a:chOff x="213650" y="1147400"/>
            <a:chExt cx="4083300" cy="3632100"/>
          </a:xfrm>
        </p:grpSpPr>
        <p:sp>
          <p:nvSpPr>
            <p:cNvPr id="589" name="Shape 589"/>
            <p:cNvSpPr/>
            <p:nvPr/>
          </p:nvSpPr>
          <p:spPr>
            <a:xfrm>
              <a:off x="213650" y="1147400"/>
              <a:ext cx="4083300" cy="3632100"/>
            </a:xfrm>
            <a:prstGeom prst="rect">
              <a:avLst/>
            </a:prstGeom>
            <a:solidFill>
              <a:srgbClr val="B0C2D0">
                <a:alpha val="20000"/>
              </a:srgbClr>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100">
                  <a:latin typeface="PT Sans Caption"/>
                  <a:ea typeface="PT Sans Caption"/>
                  <a:cs typeface="PT Sans Caption"/>
                  <a:sym typeface="PT Sans Caption"/>
                </a:rPr>
                <a:t>Staging Namespace</a:t>
              </a:r>
            </a:p>
          </p:txBody>
        </p:sp>
        <p:grpSp>
          <p:nvGrpSpPr>
            <p:cNvPr id="590" name="Shape 590"/>
            <p:cNvGrpSpPr/>
            <p:nvPr/>
          </p:nvGrpSpPr>
          <p:grpSpPr>
            <a:xfrm>
              <a:off x="453925" y="1743450"/>
              <a:ext cx="1120200" cy="1299600"/>
              <a:chOff x="460600" y="1743450"/>
              <a:chExt cx="1120200" cy="1299600"/>
            </a:xfrm>
          </p:grpSpPr>
          <p:sp>
            <p:nvSpPr>
              <p:cNvPr id="591" name="Shape 591"/>
              <p:cNvSpPr/>
              <p:nvPr/>
            </p:nvSpPr>
            <p:spPr>
              <a:xfrm>
                <a:off x="765400" y="2048250"/>
                <a:ext cx="815400" cy="994800"/>
              </a:xfrm>
              <a:prstGeom prst="roundRect">
                <a:avLst>
                  <a:gd fmla="val 5814" name="adj"/>
                </a:avLst>
              </a:prstGeom>
              <a:solidFill>
                <a:srgbClr val="A2C4C9"/>
              </a:solidFill>
              <a:ln cap="flat" cmpd="sng" w="19050">
                <a:solidFill>
                  <a:srgbClr val="3A81BA"/>
                </a:solidFill>
                <a:prstDash val="dash"/>
                <a:round/>
                <a:headEnd len="med" w="med" type="none"/>
                <a:tailEnd len="med" w="med" type="none"/>
              </a:ln>
            </p:spPr>
            <p:txBody>
              <a:bodyPr anchorCtr="0" anchor="t" bIns="91425" lIns="91425" rIns="91425" tIns="91425">
                <a:noAutofit/>
              </a:bodyPr>
              <a:lstStyle/>
              <a:p>
                <a:pPr lvl="0" rtl="0" algn="ctr">
                  <a:spcBef>
                    <a:spcPts val="0"/>
                  </a:spcBef>
                  <a:buNone/>
                </a:pPr>
                <a:r>
                  <a:rPr lang="en" sz="1100">
                    <a:solidFill>
                      <a:srgbClr val="666666"/>
                    </a:solidFill>
                    <a:latin typeface="PT Sans"/>
                    <a:ea typeface="PT Sans"/>
                    <a:cs typeface="PT Sans"/>
                    <a:sym typeface="PT Sans"/>
                  </a:rPr>
                  <a:t>Pod</a:t>
                </a:r>
              </a:p>
            </p:txBody>
          </p:sp>
          <p:sp>
            <p:nvSpPr>
              <p:cNvPr id="592" name="Shape 592"/>
              <p:cNvSpPr/>
              <p:nvPr/>
            </p:nvSpPr>
            <p:spPr>
              <a:xfrm>
                <a:off x="613000" y="1895850"/>
                <a:ext cx="815400" cy="994800"/>
              </a:xfrm>
              <a:prstGeom prst="roundRect">
                <a:avLst>
                  <a:gd fmla="val 5814" name="adj"/>
                </a:avLst>
              </a:prstGeom>
              <a:solidFill>
                <a:srgbClr val="A2C4C9"/>
              </a:solidFill>
              <a:ln cap="flat" cmpd="sng" w="19050">
                <a:solidFill>
                  <a:srgbClr val="3A81BA"/>
                </a:solidFill>
                <a:prstDash val="dash"/>
                <a:round/>
                <a:headEnd len="med" w="med" type="none"/>
                <a:tailEnd len="med" w="med" type="none"/>
              </a:ln>
            </p:spPr>
            <p:txBody>
              <a:bodyPr anchorCtr="0" anchor="t" bIns="91425" lIns="91425" rIns="91425" tIns="91425">
                <a:noAutofit/>
              </a:bodyPr>
              <a:lstStyle/>
              <a:p>
                <a:pPr lvl="0" rtl="0" algn="ctr">
                  <a:spcBef>
                    <a:spcPts val="0"/>
                  </a:spcBef>
                  <a:buNone/>
                </a:pPr>
                <a:r>
                  <a:rPr lang="en" sz="1100">
                    <a:solidFill>
                      <a:srgbClr val="666666"/>
                    </a:solidFill>
                    <a:latin typeface="PT Sans"/>
                    <a:ea typeface="PT Sans"/>
                    <a:cs typeface="PT Sans"/>
                    <a:sym typeface="PT Sans"/>
                  </a:rPr>
                  <a:t>Pod</a:t>
                </a:r>
              </a:p>
            </p:txBody>
          </p:sp>
          <p:sp>
            <p:nvSpPr>
              <p:cNvPr id="593" name="Shape 593"/>
              <p:cNvSpPr/>
              <p:nvPr/>
            </p:nvSpPr>
            <p:spPr>
              <a:xfrm>
                <a:off x="460600" y="1743450"/>
                <a:ext cx="815400" cy="994800"/>
              </a:xfrm>
              <a:prstGeom prst="roundRect">
                <a:avLst>
                  <a:gd fmla="val 5814" name="adj"/>
                </a:avLst>
              </a:prstGeom>
              <a:solidFill>
                <a:srgbClr val="A2C4C9"/>
              </a:solidFill>
              <a:ln cap="flat" cmpd="sng" w="19050">
                <a:solidFill>
                  <a:srgbClr val="3A81BA"/>
                </a:solidFill>
                <a:prstDash val="dash"/>
                <a:round/>
                <a:headEnd len="med" w="med" type="none"/>
                <a:tailEnd len="med" w="med" type="none"/>
              </a:ln>
            </p:spPr>
            <p:txBody>
              <a:bodyPr anchorCtr="0" anchor="t" bIns="91425" lIns="91425" rIns="91425" tIns="91425">
                <a:noAutofit/>
              </a:bodyPr>
              <a:lstStyle/>
              <a:p>
                <a:pPr lvl="0" rtl="0" algn="ctr">
                  <a:spcBef>
                    <a:spcPts val="0"/>
                  </a:spcBef>
                  <a:buNone/>
                </a:pPr>
                <a:r>
                  <a:rPr lang="en" sz="1100">
                    <a:solidFill>
                      <a:srgbClr val="666666"/>
                    </a:solidFill>
                    <a:latin typeface="PT Sans"/>
                    <a:ea typeface="PT Sans"/>
                    <a:cs typeface="PT Sans"/>
                    <a:sym typeface="PT Sans"/>
                  </a:rPr>
                  <a:t>Pod</a:t>
                </a:r>
              </a:p>
            </p:txBody>
          </p:sp>
        </p:grpSp>
        <p:sp>
          <p:nvSpPr>
            <p:cNvPr id="594" name="Shape 594"/>
            <p:cNvSpPr/>
            <p:nvPr/>
          </p:nvSpPr>
          <p:spPr>
            <a:xfrm>
              <a:off x="1223150" y="3592550"/>
              <a:ext cx="2064300" cy="994800"/>
            </a:xfrm>
            <a:prstGeom prst="roundRect">
              <a:avLst>
                <a:gd fmla="val 5814" name="adj"/>
              </a:avLst>
            </a:prstGeom>
            <a:solidFill>
              <a:srgbClr val="9FC5E8"/>
            </a:solidFill>
            <a:ln cap="flat" cmpd="sng" w="19050">
              <a:solidFill>
                <a:srgbClr val="3A81BA"/>
              </a:solidFill>
              <a:prstDash val="dash"/>
              <a:round/>
              <a:headEnd len="med" w="med" type="none"/>
              <a:tailEnd len="med" w="med" type="none"/>
            </a:ln>
          </p:spPr>
          <p:txBody>
            <a:bodyPr anchorCtr="0" anchor="t" bIns="91425" lIns="91425" rIns="91425" tIns="91425">
              <a:noAutofit/>
            </a:bodyPr>
            <a:lstStyle/>
            <a:p>
              <a:pPr lvl="0" rtl="0" algn="ctr">
                <a:spcBef>
                  <a:spcPts val="0"/>
                </a:spcBef>
                <a:buNone/>
              </a:pPr>
              <a:r>
                <a:rPr b="1" lang="en" sz="1100">
                  <a:solidFill>
                    <a:srgbClr val="666666"/>
                  </a:solidFill>
                  <a:latin typeface="PT Sans"/>
                  <a:ea typeface="PT Sans"/>
                  <a:cs typeface="PT Sans"/>
                  <a:sym typeface="PT Sans"/>
                </a:rPr>
                <a:t>ResourceQuota</a:t>
              </a:r>
            </a:p>
            <a:p>
              <a:pPr lvl="0" rtl="0" algn="ctr">
                <a:spcBef>
                  <a:spcPts val="0"/>
                </a:spcBef>
                <a:buNone/>
              </a:pPr>
              <a:r>
                <a:rPr lang="en" sz="1100">
                  <a:solidFill>
                    <a:srgbClr val="666666"/>
                  </a:solidFill>
                  <a:latin typeface="PT Sans"/>
                  <a:ea typeface="PT Sans"/>
                  <a:cs typeface="PT Sans"/>
                  <a:sym typeface="PT Sans"/>
                </a:rPr>
                <a:t>cpu = 20</a:t>
              </a:r>
            </a:p>
            <a:p>
              <a:pPr lvl="0" rtl="0" algn="ctr">
                <a:spcBef>
                  <a:spcPts val="0"/>
                </a:spcBef>
                <a:buNone/>
              </a:pPr>
              <a:r>
                <a:rPr lang="en" sz="1100">
                  <a:solidFill>
                    <a:srgbClr val="666666"/>
                  </a:solidFill>
                  <a:latin typeface="PT Sans"/>
                  <a:ea typeface="PT Sans"/>
                  <a:cs typeface="PT Sans"/>
                  <a:sym typeface="PT Sans"/>
                </a:rPr>
                <a:t>memory = 2Gi</a:t>
              </a:r>
            </a:p>
            <a:p>
              <a:pPr lvl="0" rtl="0" algn="ctr">
                <a:spcBef>
                  <a:spcPts val="0"/>
                </a:spcBef>
                <a:buNone/>
              </a:pPr>
              <a:r>
                <a:rPr lang="en" sz="1100">
                  <a:solidFill>
                    <a:srgbClr val="666666"/>
                  </a:solidFill>
                  <a:latin typeface="PT Sans"/>
                  <a:ea typeface="PT Sans"/>
                  <a:cs typeface="PT Sans"/>
                  <a:sym typeface="PT Sans"/>
                </a:rPr>
                <a:t>pods = 4</a:t>
              </a:r>
            </a:p>
            <a:p>
              <a:pPr lvl="0" rtl="0" algn="ctr">
                <a:spcBef>
                  <a:spcPts val="0"/>
                </a:spcBef>
                <a:buNone/>
              </a:pPr>
              <a:r>
                <a:rPr lang="en" sz="1100">
                  <a:solidFill>
                    <a:srgbClr val="666666"/>
                  </a:solidFill>
                  <a:latin typeface="PT Sans"/>
                  <a:ea typeface="PT Sans"/>
                  <a:cs typeface="PT Sans"/>
                  <a:sym typeface="PT Sans"/>
                </a:rPr>
                <a:t>services = 4</a:t>
              </a:r>
            </a:p>
          </p:txBody>
        </p:sp>
        <p:grpSp>
          <p:nvGrpSpPr>
            <p:cNvPr id="595" name="Shape 595"/>
            <p:cNvGrpSpPr/>
            <p:nvPr/>
          </p:nvGrpSpPr>
          <p:grpSpPr>
            <a:xfrm>
              <a:off x="2610525" y="1743450"/>
              <a:ext cx="1087800" cy="1299600"/>
              <a:chOff x="2229525" y="1743450"/>
              <a:chExt cx="1087800" cy="1299600"/>
            </a:xfrm>
          </p:grpSpPr>
          <p:sp>
            <p:nvSpPr>
              <p:cNvPr id="596" name="Shape 596"/>
              <p:cNvSpPr/>
              <p:nvPr/>
            </p:nvSpPr>
            <p:spPr>
              <a:xfrm>
                <a:off x="2534325" y="2048250"/>
                <a:ext cx="783000" cy="994800"/>
              </a:xfrm>
              <a:prstGeom prst="roundRect">
                <a:avLst>
                  <a:gd fmla="val 5814" name="adj"/>
                </a:avLst>
              </a:prstGeom>
              <a:solidFill>
                <a:srgbClr val="D5A6BD"/>
              </a:solidFill>
              <a:ln cap="flat" cmpd="sng" w="9525">
                <a:solidFill>
                  <a:srgbClr val="666666"/>
                </a:solidFill>
                <a:prstDash val="dash"/>
                <a:round/>
                <a:headEnd len="med" w="med" type="none"/>
                <a:tailEnd len="med" w="med" type="none"/>
              </a:ln>
            </p:spPr>
            <p:txBody>
              <a:bodyPr anchorCtr="0" anchor="t" bIns="91425" lIns="91425" rIns="91425" tIns="91425">
                <a:noAutofit/>
              </a:bodyPr>
              <a:lstStyle/>
              <a:p>
                <a:pPr lvl="0" rtl="0" algn="ctr">
                  <a:spcBef>
                    <a:spcPts val="0"/>
                  </a:spcBef>
                  <a:buNone/>
                </a:pPr>
                <a:r>
                  <a:rPr lang="en" sz="1100">
                    <a:solidFill>
                      <a:srgbClr val="666666"/>
                    </a:solidFill>
                    <a:latin typeface="PT Sans"/>
                    <a:ea typeface="PT Sans"/>
                    <a:cs typeface="PT Sans"/>
                    <a:sym typeface="PT Sans"/>
                  </a:rPr>
                  <a:t>Service</a:t>
                </a:r>
              </a:p>
            </p:txBody>
          </p:sp>
          <p:sp>
            <p:nvSpPr>
              <p:cNvPr id="597" name="Shape 597"/>
              <p:cNvSpPr/>
              <p:nvPr/>
            </p:nvSpPr>
            <p:spPr>
              <a:xfrm>
                <a:off x="2381925" y="1895850"/>
                <a:ext cx="783000" cy="994800"/>
              </a:xfrm>
              <a:prstGeom prst="roundRect">
                <a:avLst>
                  <a:gd fmla="val 5814" name="adj"/>
                </a:avLst>
              </a:prstGeom>
              <a:solidFill>
                <a:srgbClr val="D5A6BD"/>
              </a:solidFill>
              <a:ln cap="flat" cmpd="sng" w="9525">
                <a:solidFill>
                  <a:srgbClr val="666666"/>
                </a:solidFill>
                <a:prstDash val="dash"/>
                <a:round/>
                <a:headEnd len="med" w="med" type="none"/>
                <a:tailEnd len="med" w="med" type="none"/>
              </a:ln>
            </p:spPr>
            <p:txBody>
              <a:bodyPr anchorCtr="0" anchor="t" bIns="91425" lIns="91425" rIns="91425" tIns="91425">
                <a:noAutofit/>
              </a:bodyPr>
              <a:lstStyle/>
              <a:p>
                <a:pPr lvl="0" rtl="0" algn="ctr">
                  <a:spcBef>
                    <a:spcPts val="0"/>
                  </a:spcBef>
                  <a:buNone/>
                </a:pPr>
                <a:r>
                  <a:rPr lang="en" sz="1100">
                    <a:solidFill>
                      <a:srgbClr val="666666"/>
                    </a:solidFill>
                    <a:latin typeface="PT Sans"/>
                    <a:ea typeface="PT Sans"/>
                    <a:cs typeface="PT Sans"/>
                    <a:sym typeface="PT Sans"/>
                  </a:rPr>
                  <a:t>Service</a:t>
                </a:r>
              </a:p>
            </p:txBody>
          </p:sp>
          <p:sp>
            <p:nvSpPr>
              <p:cNvPr id="598" name="Shape 598"/>
              <p:cNvSpPr/>
              <p:nvPr/>
            </p:nvSpPr>
            <p:spPr>
              <a:xfrm>
                <a:off x="2229525" y="1743450"/>
                <a:ext cx="783000" cy="994800"/>
              </a:xfrm>
              <a:prstGeom prst="roundRect">
                <a:avLst>
                  <a:gd fmla="val 5814" name="adj"/>
                </a:avLst>
              </a:prstGeom>
              <a:solidFill>
                <a:srgbClr val="D5A6BD"/>
              </a:solidFill>
              <a:ln cap="flat" cmpd="sng" w="9525">
                <a:solidFill>
                  <a:srgbClr val="666666"/>
                </a:solidFill>
                <a:prstDash val="dash"/>
                <a:round/>
                <a:headEnd len="med" w="med" type="none"/>
                <a:tailEnd len="med" w="med" type="none"/>
              </a:ln>
            </p:spPr>
            <p:txBody>
              <a:bodyPr anchorCtr="0" anchor="t" bIns="91425" lIns="91425" rIns="91425" tIns="91425">
                <a:noAutofit/>
              </a:bodyPr>
              <a:lstStyle/>
              <a:p>
                <a:pPr lvl="0" rtl="0" algn="ctr">
                  <a:spcBef>
                    <a:spcPts val="0"/>
                  </a:spcBef>
                  <a:buNone/>
                </a:pPr>
                <a:r>
                  <a:rPr lang="en" sz="1100">
                    <a:solidFill>
                      <a:srgbClr val="666666"/>
                    </a:solidFill>
                    <a:latin typeface="PT Sans"/>
                    <a:ea typeface="PT Sans"/>
                    <a:cs typeface="PT Sans"/>
                    <a:sym typeface="PT Sans"/>
                  </a:rPr>
                  <a:t>Service</a:t>
                </a:r>
              </a:p>
            </p:txBody>
          </p:sp>
        </p:grpSp>
      </p:grpSp>
      <p:sp>
        <p:nvSpPr>
          <p:cNvPr id="599" name="Shape 599"/>
          <p:cNvSpPr/>
          <p:nvPr/>
        </p:nvSpPr>
        <p:spPr>
          <a:xfrm>
            <a:off x="5664700" y="2353050"/>
            <a:ext cx="815400" cy="994800"/>
          </a:xfrm>
          <a:prstGeom prst="roundRect">
            <a:avLst>
              <a:gd fmla="val 5814" name="adj"/>
            </a:avLst>
          </a:prstGeom>
          <a:solidFill>
            <a:srgbClr val="A2C4C9"/>
          </a:solidFill>
          <a:ln cap="flat" cmpd="sng" w="19050">
            <a:solidFill>
              <a:srgbClr val="3A81BA"/>
            </a:solidFill>
            <a:prstDash val="dash"/>
            <a:round/>
            <a:headEnd len="med" w="med" type="none"/>
            <a:tailEnd len="med" w="med" type="none"/>
          </a:ln>
        </p:spPr>
        <p:txBody>
          <a:bodyPr anchorCtr="0" anchor="t" bIns="91425" lIns="91425" rIns="91425" tIns="91425">
            <a:noAutofit/>
          </a:bodyPr>
          <a:lstStyle/>
          <a:p>
            <a:pPr lvl="0" rtl="0" algn="ctr">
              <a:spcBef>
                <a:spcPts val="0"/>
              </a:spcBef>
              <a:buNone/>
            </a:pPr>
            <a:r>
              <a:rPr lang="en" sz="1100">
                <a:solidFill>
                  <a:srgbClr val="666666"/>
                </a:solidFill>
                <a:latin typeface="PT Sans"/>
                <a:ea typeface="PT Sans"/>
                <a:cs typeface="PT Sans"/>
                <a:sym typeface="PT Sans"/>
              </a:rPr>
              <a:t>Pod</a:t>
            </a:r>
          </a:p>
        </p:txBody>
      </p:sp>
      <p:sp>
        <p:nvSpPr>
          <p:cNvPr id="600" name="Shape 600"/>
          <p:cNvSpPr/>
          <p:nvPr/>
        </p:nvSpPr>
        <p:spPr>
          <a:xfrm>
            <a:off x="5512300" y="2200650"/>
            <a:ext cx="815400" cy="994800"/>
          </a:xfrm>
          <a:prstGeom prst="roundRect">
            <a:avLst>
              <a:gd fmla="val 5814" name="adj"/>
            </a:avLst>
          </a:prstGeom>
          <a:solidFill>
            <a:srgbClr val="A2C4C9"/>
          </a:solidFill>
          <a:ln cap="flat" cmpd="sng" w="19050">
            <a:solidFill>
              <a:srgbClr val="3A81BA"/>
            </a:solidFill>
            <a:prstDash val="dash"/>
            <a:round/>
            <a:headEnd len="med" w="med" type="none"/>
            <a:tailEnd len="med" w="med" type="none"/>
          </a:ln>
        </p:spPr>
        <p:txBody>
          <a:bodyPr anchorCtr="0" anchor="t" bIns="91425" lIns="91425" rIns="91425" tIns="91425">
            <a:noAutofit/>
          </a:bodyPr>
          <a:lstStyle/>
          <a:p>
            <a:pPr lvl="0" rtl="0" algn="ctr">
              <a:spcBef>
                <a:spcPts val="0"/>
              </a:spcBef>
              <a:buNone/>
            </a:pPr>
            <a:r>
              <a:rPr lang="en" sz="1100">
                <a:solidFill>
                  <a:srgbClr val="666666"/>
                </a:solidFill>
                <a:latin typeface="PT Sans"/>
                <a:ea typeface="PT Sans"/>
                <a:cs typeface="PT Sans"/>
                <a:sym typeface="PT Sans"/>
              </a:rPr>
              <a:t>Pod</a:t>
            </a:r>
          </a:p>
        </p:txBody>
      </p:sp>
      <p:sp>
        <p:nvSpPr>
          <p:cNvPr id="601" name="Shape 601"/>
          <p:cNvSpPr/>
          <p:nvPr/>
        </p:nvSpPr>
        <p:spPr>
          <a:xfrm>
            <a:off x="7668900" y="2200650"/>
            <a:ext cx="783000" cy="994800"/>
          </a:xfrm>
          <a:prstGeom prst="roundRect">
            <a:avLst>
              <a:gd fmla="val 5814" name="adj"/>
            </a:avLst>
          </a:prstGeom>
          <a:solidFill>
            <a:srgbClr val="D5A6BD"/>
          </a:solidFill>
          <a:ln cap="flat" cmpd="sng" w="9525">
            <a:solidFill>
              <a:srgbClr val="666666"/>
            </a:solidFill>
            <a:prstDash val="dash"/>
            <a:round/>
            <a:headEnd len="med" w="med" type="none"/>
            <a:tailEnd len="med" w="med" type="none"/>
          </a:ln>
        </p:spPr>
        <p:txBody>
          <a:bodyPr anchorCtr="0" anchor="t" bIns="91425" lIns="91425" rIns="91425" tIns="91425">
            <a:noAutofit/>
          </a:bodyPr>
          <a:lstStyle/>
          <a:p>
            <a:pPr lvl="0" rtl="0" algn="ctr">
              <a:spcBef>
                <a:spcPts val="0"/>
              </a:spcBef>
              <a:buNone/>
            </a:pPr>
            <a:r>
              <a:rPr lang="en" sz="1100">
                <a:solidFill>
                  <a:srgbClr val="666666"/>
                </a:solidFill>
                <a:latin typeface="PT Sans"/>
                <a:ea typeface="PT Sans"/>
                <a:cs typeface="PT Sans"/>
                <a:sym typeface="PT Sans"/>
              </a:rPr>
              <a:t>Service</a:t>
            </a:r>
          </a:p>
        </p:txBody>
      </p:sp>
      <p:grpSp>
        <p:nvGrpSpPr>
          <p:cNvPr id="602" name="Shape 602"/>
          <p:cNvGrpSpPr/>
          <p:nvPr/>
        </p:nvGrpSpPr>
        <p:grpSpPr>
          <a:xfrm>
            <a:off x="4814825" y="1147400"/>
            <a:ext cx="4083300" cy="3632100"/>
            <a:chOff x="213650" y="1147400"/>
            <a:chExt cx="4083300" cy="3632100"/>
          </a:xfrm>
        </p:grpSpPr>
        <p:sp>
          <p:nvSpPr>
            <p:cNvPr id="603" name="Shape 603"/>
            <p:cNvSpPr/>
            <p:nvPr/>
          </p:nvSpPr>
          <p:spPr>
            <a:xfrm>
              <a:off x="213650" y="1147400"/>
              <a:ext cx="4083300" cy="3632100"/>
            </a:xfrm>
            <a:prstGeom prst="rect">
              <a:avLst/>
            </a:prstGeom>
            <a:solidFill>
              <a:srgbClr val="B0C2D0">
                <a:alpha val="20000"/>
              </a:srgbClr>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100">
                  <a:latin typeface="PT Sans Caption"/>
                  <a:ea typeface="PT Sans Caption"/>
                  <a:cs typeface="PT Sans Caption"/>
                  <a:sym typeface="PT Sans Caption"/>
                </a:rPr>
                <a:t>Production Namespace</a:t>
              </a:r>
            </a:p>
          </p:txBody>
        </p:sp>
        <p:grpSp>
          <p:nvGrpSpPr>
            <p:cNvPr id="604" name="Shape 604"/>
            <p:cNvGrpSpPr/>
            <p:nvPr/>
          </p:nvGrpSpPr>
          <p:grpSpPr>
            <a:xfrm>
              <a:off x="453925" y="1743450"/>
              <a:ext cx="1120200" cy="1299600"/>
              <a:chOff x="460600" y="1743450"/>
              <a:chExt cx="1120200" cy="1299600"/>
            </a:xfrm>
          </p:grpSpPr>
          <p:sp>
            <p:nvSpPr>
              <p:cNvPr id="605" name="Shape 605"/>
              <p:cNvSpPr/>
              <p:nvPr/>
            </p:nvSpPr>
            <p:spPr>
              <a:xfrm>
                <a:off x="765400" y="2048250"/>
                <a:ext cx="815400" cy="994800"/>
              </a:xfrm>
              <a:prstGeom prst="roundRect">
                <a:avLst>
                  <a:gd fmla="val 5814" name="adj"/>
                </a:avLst>
              </a:prstGeom>
              <a:solidFill>
                <a:srgbClr val="A2C4C9"/>
              </a:solidFill>
              <a:ln cap="flat" cmpd="sng" w="19050">
                <a:solidFill>
                  <a:srgbClr val="3A81BA"/>
                </a:solidFill>
                <a:prstDash val="dash"/>
                <a:round/>
                <a:headEnd len="med" w="med" type="none"/>
                <a:tailEnd len="med" w="med" type="none"/>
              </a:ln>
            </p:spPr>
            <p:txBody>
              <a:bodyPr anchorCtr="0" anchor="t" bIns="91425" lIns="91425" rIns="91425" tIns="91425">
                <a:noAutofit/>
              </a:bodyPr>
              <a:lstStyle/>
              <a:p>
                <a:pPr lvl="0" rtl="0" algn="ctr">
                  <a:spcBef>
                    <a:spcPts val="0"/>
                  </a:spcBef>
                  <a:buNone/>
                </a:pPr>
                <a:r>
                  <a:rPr lang="en" sz="1100">
                    <a:solidFill>
                      <a:srgbClr val="666666"/>
                    </a:solidFill>
                    <a:latin typeface="PT Sans"/>
                    <a:ea typeface="PT Sans"/>
                    <a:cs typeface="PT Sans"/>
                    <a:sym typeface="PT Sans"/>
                  </a:rPr>
                  <a:t>Pod</a:t>
                </a:r>
              </a:p>
            </p:txBody>
          </p:sp>
          <p:sp>
            <p:nvSpPr>
              <p:cNvPr id="606" name="Shape 606"/>
              <p:cNvSpPr/>
              <p:nvPr/>
            </p:nvSpPr>
            <p:spPr>
              <a:xfrm>
                <a:off x="613000" y="1895850"/>
                <a:ext cx="815400" cy="994800"/>
              </a:xfrm>
              <a:prstGeom prst="roundRect">
                <a:avLst>
                  <a:gd fmla="val 5814" name="adj"/>
                </a:avLst>
              </a:prstGeom>
              <a:solidFill>
                <a:srgbClr val="A2C4C9"/>
              </a:solidFill>
              <a:ln cap="flat" cmpd="sng" w="19050">
                <a:solidFill>
                  <a:srgbClr val="3A81BA"/>
                </a:solidFill>
                <a:prstDash val="dash"/>
                <a:round/>
                <a:headEnd len="med" w="med" type="none"/>
                <a:tailEnd len="med" w="med" type="none"/>
              </a:ln>
            </p:spPr>
            <p:txBody>
              <a:bodyPr anchorCtr="0" anchor="t" bIns="91425" lIns="91425" rIns="91425" tIns="91425">
                <a:noAutofit/>
              </a:bodyPr>
              <a:lstStyle/>
              <a:p>
                <a:pPr lvl="0" rtl="0" algn="ctr">
                  <a:spcBef>
                    <a:spcPts val="0"/>
                  </a:spcBef>
                  <a:buNone/>
                </a:pPr>
                <a:r>
                  <a:rPr lang="en" sz="1100">
                    <a:solidFill>
                      <a:srgbClr val="666666"/>
                    </a:solidFill>
                    <a:latin typeface="PT Sans"/>
                    <a:ea typeface="PT Sans"/>
                    <a:cs typeface="PT Sans"/>
                    <a:sym typeface="PT Sans"/>
                  </a:rPr>
                  <a:t>Pod</a:t>
                </a:r>
              </a:p>
            </p:txBody>
          </p:sp>
          <p:sp>
            <p:nvSpPr>
              <p:cNvPr id="607" name="Shape 607"/>
              <p:cNvSpPr/>
              <p:nvPr/>
            </p:nvSpPr>
            <p:spPr>
              <a:xfrm>
                <a:off x="460600" y="1743450"/>
                <a:ext cx="815400" cy="994800"/>
              </a:xfrm>
              <a:prstGeom prst="roundRect">
                <a:avLst>
                  <a:gd fmla="val 5814" name="adj"/>
                </a:avLst>
              </a:prstGeom>
              <a:solidFill>
                <a:srgbClr val="A2C4C9"/>
              </a:solidFill>
              <a:ln cap="flat" cmpd="sng" w="19050">
                <a:solidFill>
                  <a:srgbClr val="3A81BA"/>
                </a:solidFill>
                <a:prstDash val="dash"/>
                <a:round/>
                <a:headEnd len="med" w="med" type="none"/>
                <a:tailEnd len="med" w="med" type="none"/>
              </a:ln>
            </p:spPr>
            <p:txBody>
              <a:bodyPr anchorCtr="0" anchor="t" bIns="91425" lIns="91425" rIns="91425" tIns="91425">
                <a:noAutofit/>
              </a:bodyPr>
              <a:lstStyle/>
              <a:p>
                <a:pPr lvl="0" rtl="0" algn="ctr">
                  <a:spcBef>
                    <a:spcPts val="0"/>
                  </a:spcBef>
                  <a:buNone/>
                </a:pPr>
                <a:r>
                  <a:rPr lang="en" sz="1100">
                    <a:solidFill>
                      <a:srgbClr val="666666"/>
                    </a:solidFill>
                    <a:latin typeface="PT Sans"/>
                    <a:ea typeface="PT Sans"/>
                    <a:cs typeface="PT Sans"/>
                    <a:sym typeface="PT Sans"/>
                  </a:rPr>
                  <a:t>Pod</a:t>
                </a:r>
              </a:p>
            </p:txBody>
          </p:sp>
        </p:grpSp>
        <p:sp>
          <p:nvSpPr>
            <p:cNvPr id="608" name="Shape 608"/>
            <p:cNvSpPr/>
            <p:nvPr/>
          </p:nvSpPr>
          <p:spPr>
            <a:xfrm>
              <a:off x="1223150" y="3592550"/>
              <a:ext cx="2064300" cy="994800"/>
            </a:xfrm>
            <a:prstGeom prst="roundRect">
              <a:avLst>
                <a:gd fmla="val 5814" name="adj"/>
              </a:avLst>
            </a:prstGeom>
            <a:solidFill>
              <a:srgbClr val="9FC5E8"/>
            </a:solidFill>
            <a:ln cap="flat" cmpd="sng" w="19050">
              <a:solidFill>
                <a:srgbClr val="3A81BA"/>
              </a:solidFill>
              <a:prstDash val="dash"/>
              <a:round/>
              <a:headEnd len="med" w="med" type="none"/>
              <a:tailEnd len="med" w="med" type="none"/>
            </a:ln>
          </p:spPr>
          <p:txBody>
            <a:bodyPr anchorCtr="0" anchor="t" bIns="91425" lIns="91425" rIns="91425" tIns="91425">
              <a:noAutofit/>
            </a:bodyPr>
            <a:lstStyle/>
            <a:p>
              <a:pPr lvl="0" rtl="0" algn="ctr">
                <a:spcBef>
                  <a:spcPts val="0"/>
                </a:spcBef>
                <a:buNone/>
              </a:pPr>
              <a:r>
                <a:rPr b="1" lang="en" sz="1100">
                  <a:solidFill>
                    <a:srgbClr val="666666"/>
                  </a:solidFill>
                  <a:latin typeface="PT Sans"/>
                  <a:ea typeface="PT Sans"/>
                  <a:cs typeface="PT Sans"/>
                  <a:sym typeface="PT Sans"/>
                </a:rPr>
                <a:t>ResourceQuota</a:t>
              </a:r>
            </a:p>
            <a:p>
              <a:pPr lvl="0" rtl="0" algn="ctr">
                <a:spcBef>
                  <a:spcPts val="0"/>
                </a:spcBef>
                <a:buNone/>
              </a:pPr>
              <a:r>
                <a:rPr lang="en" sz="1100">
                  <a:solidFill>
                    <a:srgbClr val="666666"/>
                  </a:solidFill>
                  <a:latin typeface="PT Sans"/>
                  <a:ea typeface="PT Sans"/>
                  <a:cs typeface="PT Sans"/>
                  <a:sym typeface="PT Sans"/>
                </a:rPr>
                <a:t>memory = 20Gi</a:t>
              </a:r>
            </a:p>
            <a:p>
              <a:pPr lvl="0" rtl="0" algn="ctr">
                <a:spcBef>
                  <a:spcPts val="0"/>
                </a:spcBef>
                <a:buNone/>
              </a:pPr>
              <a:r>
                <a:rPr lang="en" sz="1100">
                  <a:solidFill>
                    <a:srgbClr val="666666"/>
                  </a:solidFill>
                  <a:latin typeface="PT Sans"/>
                  <a:ea typeface="PT Sans"/>
                  <a:cs typeface="PT Sans"/>
                  <a:sym typeface="PT Sans"/>
                </a:rPr>
                <a:t>pods = 50</a:t>
              </a:r>
            </a:p>
            <a:p>
              <a:pPr lvl="0" rtl="0" algn="ctr">
                <a:spcBef>
                  <a:spcPts val="0"/>
                </a:spcBef>
                <a:buNone/>
              </a:pPr>
              <a:r>
                <a:rPr lang="en" sz="1100">
                  <a:solidFill>
                    <a:srgbClr val="666666"/>
                  </a:solidFill>
                  <a:latin typeface="PT Sans"/>
                  <a:ea typeface="PT Sans"/>
                  <a:cs typeface="PT Sans"/>
                  <a:sym typeface="PT Sans"/>
                </a:rPr>
                <a:t>services = 10</a:t>
              </a:r>
            </a:p>
          </p:txBody>
        </p:sp>
        <p:grpSp>
          <p:nvGrpSpPr>
            <p:cNvPr id="609" name="Shape 609"/>
            <p:cNvGrpSpPr/>
            <p:nvPr/>
          </p:nvGrpSpPr>
          <p:grpSpPr>
            <a:xfrm>
              <a:off x="2610525" y="1743450"/>
              <a:ext cx="1087800" cy="1299600"/>
              <a:chOff x="2229525" y="1743450"/>
              <a:chExt cx="1087800" cy="1299600"/>
            </a:xfrm>
          </p:grpSpPr>
          <p:sp>
            <p:nvSpPr>
              <p:cNvPr id="610" name="Shape 610"/>
              <p:cNvSpPr/>
              <p:nvPr/>
            </p:nvSpPr>
            <p:spPr>
              <a:xfrm>
                <a:off x="2534325" y="2048250"/>
                <a:ext cx="783000" cy="994800"/>
              </a:xfrm>
              <a:prstGeom prst="roundRect">
                <a:avLst>
                  <a:gd fmla="val 5814" name="adj"/>
                </a:avLst>
              </a:prstGeom>
              <a:solidFill>
                <a:srgbClr val="D5A6BD"/>
              </a:solidFill>
              <a:ln cap="flat" cmpd="sng" w="9525">
                <a:solidFill>
                  <a:srgbClr val="666666"/>
                </a:solidFill>
                <a:prstDash val="dash"/>
                <a:round/>
                <a:headEnd len="med" w="med" type="none"/>
                <a:tailEnd len="med" w="med" type="none"/>
              </a:ln>
            </p:spPr>
            <p:txBody>
              <a:bodyPr anchorCtr="0" anchor="t" bIns="91425" lIns="91425" rIns="91425" tIns="91425">
                <a:noAutofit/>
              </a:bodyPr>
              <a:lstStyle/>
              <a:p>
                <a:pPr lvl="0" rtl="0" algn="ctr">
                  <a:spcBef>
                    <a:spcPts val="0"/>
                  </a:spcBef>
                  <a:buNone/>
                </a:pPr>
                <a:r>
                  <a:rPr lang="en" sz="1100">
                    <a:solidFill>
                      <a:srgbClr val="666666"/>
                    </a:solidFill>
                    <a:latin typeface="PT Sans"/>
                    <a:ea typeface="PT Sans"/>
                    <a:cs typeface="PT Sans"/>
                    <a:sym typeface="PT Sans"/>
                  </a:rPr>
                  <a:t>Service</a:t>
                </a:r>
              </a:p>
            </p:txBody>
          </p:sp>
          <p:sp>
            <p:nvSpPr>
              <p:cNvPr id="611" name="Shape 611"/>
              <p:cNvSpPr/>
              <p:nvPr/>
            </p:nvSpPr>
            <p:spPr>
              <a:xfrm>
                <a:off x="2381925" y="1895850"/>
                <a:ext cx="783000" cy="994800"/>
              </a:xfrm>
              <a:prstGeom prst="roundRect">
                <a:avLst>
                  <a:gd fmla="val 5814" name="adj"/>
                </a:avLst>
              </a:prstGeom>
              <a:solidFill>
                <a:srgbClr val="D5A6BD"/>
              </a:solidFill>
              <a:ln cap="flat" cmpd="sng" w="9525">
                <a:solidFill>
                  <a:srgbClr val="666666"/>
                </a:solidFill>
                <a:prstDash val="dash"/>
                <a:round/>
                <a:headEnd len="med" w="med" type="none"/>
                <a:tailEnd len="med" w="med" type="none"/>
              </a:ln>
            </p:spPr>
            <p:txBody>
              <a:bodyPr anchorCtr="0" anchor="t" bIns="91425" lIns="91425" rIns="91425" tIns="91425">
                <a:noAutofit/>
              </a:bodyPr>
              <a:lstStyle/>
              <a:p>
                <a:pPr lvl="0" rtl="0" algn="ctr">
                  <a:spcBef>
                    <a:spcPts val="0"/>
                  </a:spcBef>
                  <a:buNone/>
                </a:pPr>
                <a:r>
                  <a:rPr lang="en" sz="1100">
                    <a:solidFill>
                      <a:srgbClr val="666666"/>
                    </a:solidFill>
                    <a:latin typeface="PT Sans"/>
                    <a:ea typeface="PT Sans"/>
                    <a:cs typeface="PT Sans"/>
                    <a:sym typeface="PT Sans"/>
                  </a:rPr>
                  <a:t>Service</a:t>
                </a:r>
              </a:p>
            </p:txBody>
          </p:sp>
          <p:sp>
            <p:nvSpPr>
              <p:cNvPr id="612" name="Shape 612"/>
              <p:cNvSpPr/>
              <p:nvPr/>
            </p:nvSpPr>
            <p:spPr>
              <a:xfrm>
                <a:off x="2229525" y="1743450"/>
                <a:ext cx="783000" cy="994800"/>
              </a:xfrm>
              <a:prstGeom prst="roundRect">
                <a:avLst>
                  <a:gd fmla="val 5814" name="adj"/>
                </a:avLst>
              </a:prstGeom>
              <a:solidFill>
                <a:srgbClr val="D5A6BD"/>
              </a:solidFill>
              <a:ln cap="flat" cmpd="sng" w="9525">
                <a:solidFill>
                  <a:srgbClr val="666666"/>
                </a:solidFill>
                <a:prstDash val="dash"/>
                <a:round/>
                <a:headEnd len="med" w="med" type="none"/>
                <a:tailEnd len="med" w="med" type="none"/>
              </a:ln>
            </p:spPr>
            <p:txBody>
              <a:bodyPr anchorCtr="0" anchor="t" bIns="91425" lIns="91425" rIns="91425" tIns="91425">
                <a:noAutofit/>
              </a:bodyPr>
              <a:lstStyle/>
              <a:p>
                <a:pPr lvl="0" rtl="0" algn="ctr">
                  <a:spcBef>
                    <a:spcPts val="0"/>
                  </a:spcBef>
                  <a:buNone/>
                </a:pPr>
                <a:r>
                  <a:rPr lang="en" sz="1100">
                    <a:solidFill>
                      <a:srgbClr val="666666"/>
                    </a:solidFill>
                    <a:latin typeface="PT Sans"/>
                    <a:ea typeface="PT Sans"/>
                    <a:cs typeface="PT Sans"/>
                    <a:sym typeface="PT Sans"/>
                  </a:rPr>
                  <a:t>Service</a:t>
                </a:r>
              </a:p>
            </p:txBody>
          </p:sp>
        </p:gr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6" name="Shape 616"/>
        <p:cNvGrpSpPr/>
        <p:nvPr/>
      </p:nvGrpSpPr>
      <p:grpSpPr>
        <a:xfrm>
          <a:off x="0" y="0"/>
          <a:ext cx="0" cy="0"/>
          <a:chOff x="0" y="0"/>
          <a:chExt cx="0" cy="0"/>
        </a:xfrm>
      </p:grpSpPr>
      <p:sp>
        <p:nvSpPr>
          <p:cNvPr id="617" name="Shape 617"/>
          <p:cNvSpPr txBox="1"/>
          <p:nvPr>
            <p:ph type="title"/>
          </p:nvPr>
        </p:nvSpPr>
        <p:spPr>
          <a:xfrm>
            <a:off x="80275" y="0"/>
            <a:ext cx="8039700" cy="949800"/>
          </a:xfrm>
          <a:prstGeom prst="rect">
            <a:avLst/>
          </a:prstGeom>
        </p:spPr>
        <p:txBody>
          <a:bodyPr anchorCtr="0" anchor="ctr" bIns="91425" lIns="91425" rIns="91425" tIns="91425">
            <a:noAutofit/>
          </a:bodyPr>
          <a:lstStyle/>
          <a:p>
            <a:pPr lvl="0" rtl="0">
              <a:spcBef>
                <a:spcPts val="0"/>
              </a:spcBef>
              <a:buNone/>
            </a:pPr>
            <a:r>
              <a:rPr lang="en"/>
              <a:t>Declaring Namespaces</a:t>
            </a:r>
          </a:p>
        </p:txBody>
      </p:sp>
      <p:grpSp>
        <p:nvGrpSpPr>
          <p:cNvPr id="618" name="Shape 618"/>
          <p:cNvGrpSpPr/>
          <p:nvPr/>
        </p:nvGrpSpPr>
        <p:grpSpPr>
          <a:xfrm>
            <a:off x="1554500" y="1245868"/>
            <a:ext cx="6034992" cy="2467995"/>
            <a:chOff x="1066804" y="1155125"/>
            <a:chExt cx="7430426" cy="2073597"/>
          </a:xfrm>
        </p:grpSpPr>
        <p:sp>
          <p:nvSpPr>
            <p:cNvPr id="619" name="Shape 619"/>
            <p:cNvSpPr/>
            <p:nvPr/>
          </p:nvSpPr>
          <p:spPr>
            <a:xfrm>
              <a:off x="1066804" y="1531622"/>
              <a:ext cx="7430400" cy="1697100"/>
            </a:xfrm>
            <a:prstGeom prst="rect">
              <a:avLst/>
            </a:prstGeom>
            <a:solidFill>
              <a:srgbClr val="F3F3F3"/>
            </a:solidFill>
            <a:ln cap="flat" cmpd="sng" w="9525">
              <a:solidFill>
                <a:srgbClr val="41454D"/>
              </a:solidFill>
              <a:prstDash val="dash"/>
              <a:round/>
              <a:headEnd len="med" w="med" type="none"/>
              <a:tailEnd len="med" w="med" type="none"/>
            </a:ln>
          </p:spPr>
          <p:txBody>
            <a:bodyPr anchorCtr="0" anchor="ctr" bIns="91425" lIns="91425" rIns="91425" tIns="91425">
              <a:noAutofit/>
            </a:bodyPr>
            <a:lstStyle/>
            <a:p>
              <a:pPr indent="-69850" lvl="0" marL="0" rtl="0">
                <a:spcBef>
                  <a:spcPts val="0"/>
                </a:spcBef>
                <a:buClr>
                  <a:srgbClr val="000000"/>
                </a:buClr>
                <a:buSzPct val="68750"/>
                <a:buFont typeface="Arial"/>
                <a:buNone/>
              </a:pPr>
              <a:r>
                <a:rPr lang="en" sz="1600">
                  <a:solidFill>
                    <a:srgbClr val="A71D5D"/>
                  </a:solidFill>
                  <a:latin typeface="Consolas"/>
                  <a:ea typeface="Consolas"/>
                  <a:cs typeface="Consolas"/>
                  <a:sym typeface="Consolas"/>
                </a:rPr>
                <a:t>apiVersion:</a:t>
              </a:r>
              <a:r>
                <a:rPr lang="en" sz="1600">
                  <a:latin typeface="Consolas"/>
                  <a:ea typeface="Consolas"/>
                  <a:cs typeface="Consolas"/>
                  <a:sym typeface="Consolas"/>
                </a:rPr>
                <a:t> </a:t>
              </a:r>
              <a:r>
                <a:rPr lang="en" sz="1600">
                  <a:solidFill>
                    <a:srgbClr val="183691"/>
                  </a:solidFill>
                  <a:latin typeface="Consolas"/>
                  <a:ea typeface="Consolas"/>
                  <a:cs typeface="Consolas"/>
                  <a:sym typeface="Consolas"/>
                </a:rPr>
                <a:t>v1</a:t>
              </a:r>
            </a:p>
            <a:p>
              <a:pPr indent="-69850" lvl="0" marL="0" rtl="0">
                <a:spcBef>
                  <a:spcPts val="0"/>
                </a:spcBef>
                <a:buClr>
                  <a:srgbClr val="000000"/>
                </a:buClr>
                <a:buSzPct val="68750"/>
                <a:buFont typeface="Arial"/>
                <a:buNone/>
              </a:pPr>
              <a:r>
                <a:rPr lang="en" sz="1600">
                  <a:solidFill>
                    <a:srgbClr val="A71D5D"/>
                  </a:solidFill>
                  <a:latin typeface="Consolas"/>
                  <a:ea typeface="Consolas"/>
                  <a:cs typeface="Consolas"/>
                  <a:sym typeface="Consolas"/>
                </a:rPr>
                <a:t>kind:</a:t>
              </a:r>
              <a:r>
                <a:rPr lang="en" sz="1600">
                  <a:latin typeface="Consolas"/>
                  <a:ea typeface="Consolas"/>
                  <a:cs typeface="Consolas"/>
                  <a:sym typeface="Consolas"/>
                </a:rPr>
                <a:t> </a:t>
              </a:r>
              <a:r>
                <a:rPr lang="en" sz="1600">
                  <a:solidFill>
                    <a:srgbClr val="183691"/>
                  </a:solidFill>
                  <a:latin typeface="Consolas"/>
                  <a:ea typeface="Consolas"/>
                  <a:cs typeface="Consolas"/>
                  <a:sym typeface="Consolas"/>
                </a:rPr>
                <a:t>Namespace</a:t>
              </a:r>
            </a:p>
            <a:p>
              <a:pPr indent="-69850" lvl="0" marL="0" rtl="0">
                <a:spcBef>
                  <a:spcPts val="0"/>
                </a:spcBef>
                <a:buClr>
                  <a:srgbClr val="000000"/>
                </a:buClr>
                <a:buSzPct val="68750"/>
                <a:buFont typeface="Arial"/>
                <a:buNone/>
              </a:pPr>
              <a:r>
                <a:rPr lang="en" sz="1600">
                  <a:solidFill>
                    <a:srgbClr val="A71D5D"/>
                  </a:solidFill>
                  <a:latin typeface="Consolas"/>
                  <a:ea typeface="Consolas"/>
                  <a:cs typeface="Consolas"/>
                  <a:sym typeface="Consolas"/>
                </a:rPr>
                <a:t>metadata:</a:t>
              </a:r>
            </a:p>
            <a:p>
              <a:pPr indent="-69850" lvl="0" marL="0" rtl="0">
                <a:spcBef>
                  <a:spcPts val="0"/>
                </a:spcBef>
                <a:buClr>
                  <a:srgbClr val="000000"/>
                </a:buClr>
                <a:buSzPct val="68750"/>
                <a:buFont typeface="Arial"/>
                <a:buNone/>
              </a:pPr>
              <a:r>
                <a:rPr lang="en" sz="1600">
                  <a:latin typeface="Consolas"/>
                  <a:ea typeface="Consolas"/>
                  <a:cs typeface="Consolas"/>
                  <a:sym typeface="Consolas"/>
                </a:rPr>
                <a:t>  </a:t>
              </a:r>
              <a:r>
                <a:rPr lang="en" sz="1600">
                  <a:solidFill>
                    <a:srgbClr val="A71D5D"/>
                  </a:solidFill>
                  <a:latin typeface="Consolas"/>
                  <a:ea typeface="Consolas"/>
                  <a:cs typeface="Consolas"/>
                  <a:sym typeface="Consolas"/>
                </a:rPr>
                <a:t>name:</a:t>
              </a:r>
              <a:r>
                <a:rPr lang="en" sz="1600">
                  <a:latin typeface="Consolas"/>
                  <a:ea typeface="Consolas"/>
                  <a:cs typeface="Consolas"/>
                  <a:sym typeface="Consolas"/>
                </a:rPr>
                <a:t> </a:t>
              </a:r>
              <a:r>
                <a:rPr lang="en" sz="1600">
                  <a:solidFill>
                    <a:srgbClr val="183691"/>
                  </a:solidFill>
                  <a:latin typeface="Consolas"/>
                  <a:ea typeface="Consolas"/>
                  <a:cs typeface="Consolas"/>
                  <a:sym typeface="Consolas"/>
                </a:rPr>
                <a:t>staging</a:t>
              </a:r>
            </a:p>
            <a:p>
              <a:pPr indent="0" lvl="0" marL="0" rtl="0">
                <a:spcBef>
                  <a:spcPts val="0"/>
                </a:spcBef>
                <a:buNone/>
              </a:pPr>
              <a:r>
                <a:rPr lang="en" sz="1600">
                  <a:solidFill>
                    <a:srgbClr val="A71D5D"/>
                  </a:solidFill>
                  <a:latin typeface="Consolas"/>
                  <a:ea typeface="Consolas"/>
                  <a:cs typeface="Consolas"/>
                  <a:sym typeface="Consolas"/>
                </a:rPr>
                <a:t>  labels:</a:t>
              </a:r>
            </a:p>
            <a:p>
              <a:pPr indent="0" lvl="0" marL="0" rtl="0">
                <a:spcBef>
                  <a:spcPts val="0"/>
                </a:spcBef>
                <a:buNone/>
              </a:pPr>
              <a:r>
                <a:rPr lang="en" sz="1600">
                  <a:solidFill>
                    <a:srgbClr val="A71D5D"/>
                  </a:solidFill>
                  <a:latin typeface="Consolas"/>
                  <a:ea typeface="Consolas"/>
                  <a:cs typeface="Consolas"/>
                  <a:sym typeface="Consolas"/>
                </a:rPr>
                <a:t>    name: </a:t>
              </a:r>
              <a:r>
                <a:rPr lang="en" sz="1600">
                  <a:solidFill>
                    <a:srgbClr val="183691"/>
                  </a:solidFill>
                  <a:latin typeface="Consolas"/>
                  <a:ea typeface="Consolas"/>
                  <a:cs typeface="Consolas"/>
                  <a:sym typeface="Consolas"/>
                </a:rPr>
                <a:t>staging</a:t>
              </a:r>
            </a:p>
          </p:txBody>
        </p:sp>
        <p:sp>
          <p:nvSpPr>
            <p:cNvPr id="620" name="Shape 620"/>
            <p:cNvSpPr txBox="1"/>
            <p:nvPr/>
          </p:nvSpPr>
          <p:spPr>
            <a:xfrm>
              <a:off x="1066831" y="1155125"/>
              <a:ext cx="7430400" cy="376500"/>
            </a:xfrm>
            <a:prstGeom prst="rect">
              <a:avLst/>
            </a:prstGeom>
            <a:noFill/>
            <a:ln>
              <a:noFill/>
            </a:ln>
          </p:spPr>
          <p:txBody>
            <a:bodyPr anchorCtr="0" anchor="ctr" bIns="91425" lIns="91425" rIns="91425" tIns="91425">
              <a:noAutofit/>
            </a:bodyPr>
            <a:lstStyle/>
            <a:p>
              <a:pPr lvl="0" rtl="0" algn="ctr">
                <a:spcBef>
                  <a:spcPts val="0"/>
                </a:spcBef>
                <a:buNone/>
              </a:pPr>
              <a:r>
                <a:rPr b="1" lang="en" sz="1700">
                  <a:solidFill>
                    <a:srgbClr val="A71D5D"/>
                  </a:solidFill>
                  <a:latin typeface="Consolas"/>
                  <a:ea typeface="Consolas"/>
                  <a:cs typeface="Consolas"/>
                  <a:sym typeface="Consolas"/>
                </a:rPr>
                <a:t>staging-namespace.yaml</a:t>
              </a: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4" name="Shape 624"/>
        <p:cNvGrpSpPr/>
        <p:nvPr/>
      </p:nvGrpSpPr>
      <p:grpSpPr>
        <a:xfrm>
          <a:off x="0" y="0"/>
          <a:ext cx="0" cy="0"/>
          <a:chOff x="0" y="0"/>
          <a:chExt cx="0" cy="0"/>
        </a:xfrm>
      </p:grpSpPr>
      <p:sp>
        <p:nvSpPr>
          <p:cNvPr id="625" name="Shape 625"/>
          <p:cNvSpPr txBox="1"/>
          <p:nvPr>
            <p:ph type="title"/>
          </p:nvPr>
        </p:nvSpPr>
        <p:spPr>
          <a:xfrm>
            <a:off x="80275" y="0"/>
            <a:ext cx="8039700" cy="949800"/>
          </a:xfrm>
          <a:prstGeom prst="rect">
            <a:avLst/>
          </a:prstGeom>
        </p:spPr>
        <p:txBody>
          <a:bodyPr anchorCtr="0" anchor="ctr" bIns="91425" lIns="91425" rIns="91425" tIns="91425">
            <a:noAutofit/>
          </a:bodyPr>
          <a:lstStyle/>
          <a:p>
            <a:pPr lvl="0" rtl="0">
              <a:spcBef>
                <a:spcPts val="0"/>
              </a:spcBef>
              <a:buNone/>
            </a:pPr>
            <a:r>
              <a:rPr lang="en"/>
              <a:t>Declaring Resource Quotas</a:t>
            </a:r>
          </a:p>
        </p:txBody>
      </p:sp>
      <p:grpSp>
        <p:nvGrpSpPr>
          <p:cNvPr id="626" name="Shape 626"/>
          <p:cNvGrpSpPr/>
          <p:nvPr/>
        </p:nvGrpSpPr>
        <p:grpSpPr>
          <a:xfrm>
            <a:off x="1554500" y="1245868"/>
            <a:ext cx="6034992" cy="3149622"/>
            <a:chOff x="1066804" y="1155125"/>
            <a:chExt cx="7430426" cy="2646297"/>
          </a:xfrm>
        </p:grpSpPr>
        <p:sp>
          <p:nvSpPr>
            <p:cNvPr id="627" name="Shape 627"/>
            <p:cNvSpPr/>
            <p:nvPr/>
          </p:nvSpPr>
          <p:spPr>
            <a:xfrm>
              <a:off x="1066804" y="1531622"/>
              <a:ext cx="7430400" cy="2269800"/>
            </a:xfrm>
            <a:prstGeom prst="rect">
              <a:avLst/>
            </a:prstGeom>
            <a:solidFill>
              <a:srgbClr val="F3F3F3"/>
            </a:solidFill>
            <a:ln cap="flat" cmpd="sng" w="9525">
              <a:solidFill>
                <a:srgbClr val="41454D"/>
              </a:solidFill>
              <a:prstDash val="dash"/>
              <a:round/>
              <a:headEnd len="med" w="med" type="none"/>
              <a:tailEnd len="med" w="med" type="none"/>
            </a:ln>
          </p:spPr>
          <p:txBody>
            <a:bodyPr anchorCtr="0" anchor="ctr" bIns="91425" lIns="91425" rIns="91425" tIns="91425">
              <a:noAutofit/>
            </a:bodyPr>
            <a:lstStyle/>
            <a:p>
              <a:pPr indent="-69850" lvl="0" marL="0" rtl="0">
                <a:spcBef>
                  <a:spcPts val="0"/>
                </a:spcBef>
                <a:buClr>
                  <a:srgbClr val="000000"/>
                </a:buClr>
                <a:buSzPct val="68750"/>
                <a:buFont typeface="Arial"/>
                <a:buNone/>
              </a:pPr>
              <a:r>
                <a:rPr lang="en" sz="1600">
                  <a:solidFill>
                    <a:srgbClr val="A71D5D"/>
                  </a:solidFill>
                  <a:latin typeface="Consolas"/>
                  <a:ea typeface="Consolas"/>
                  <a:cs typeface="Consolas"/>
                  <a:sym typeface="Consolas"/>
                </a:rPr>
                <a:t>apiVersion:</a:t>
              </a:r>
              <a:r>
                <a:rPr lang="en" sz="1600">
                  <a:latin typeface="Consolas"/>
                  <a:ea typeface="Consolas"/>
                  <a:cs typeface="Consolas"/>
                  <a:sym typeface="Consolas"/>
                </a:rPr>
                <a:t> </a:t>
              </a:r>
              <a:r>
                <a:rPr lang="en" sz="1600">
                  <a:solidFill>
                    <a:srgbClr val="183691"/>
                  </a:solidFill>
                  <a:latin typeface="Consolas"/>
                  <a:ea typeface="Consolas"/>
                  <a:cs typeface="Consolas"/>
                  <a:sym typeface="Consolas"/>
                </a:rPr>
                <a:t>v1</a:t>
              </a:r>
            </a:p>
            <a:p>
              <a:pPr indent="-69850" lvl="0" marL="0" rtl="0">
                <a:spcBef>
                  <a:spcPts val="0"/>
                </a:spcBef>
                <a:buClr>
                  <a:srgbClr val="000000"/>
                </a:buClr>
                <a:buSzPct val="68750"/>
                <a:buFont typeface="Arial"/>
                <a:buNone/>
              </a:pPr>
              <a:r>
                <a:rPr lang="en" sz="1600">
                  <a:solidFill>
                    <a:srgbClr val="A71D5D"/>
                  </a:solidFill>
                  <a:latin typeface="Consolas"/>
                  <a:ea typeface="Consolas"/>
                  <a:cs typeface="Consolas"/>
                  <a:sym typeface="Consolas"/>
                </a:rPr>
                <a:t>kind:</a:t>
              </a:r>
              <a:r>
                <a:rPr lang="en" sz="1600">
                  <a:latin typeface="Consolas"/>
                  <a:ea typeface="Consolas"/>
                  <a:cs typeface="Consolas"/>
                  <a:sym typeface="Consolas"/>
                </a:rPr>
                <a:t> </a:t>
              </a:r>
              <a:r>
                <a:rPr lang="en" sz="1600">
                  <a:solidFill>
                    <a:srgbClr val="183691"/>
                  </a:solidFill>
                  <a:latin typeface="Consolas"/>
                  <a:ea typeface="Consolas"/>
                  <a:cs typeface="Consolas"/>
                  <a:sym typeface="Consolas"/>
                </a:rPr>
                <a:t>ResourceQuota</a:t>
              </a:r>
            </a:p>
            <a:p>
              <a:pPr indent="-69850" lvl="0" marL="0" rtl="0">
                <a:spcBef>
                  <a:spcPts val="0"/>
                </a:spcBef>
                <a:buClr>
                  <a:srgbClr val="000000"/>
                </a:buClr>
                <a:buSzPct val="68750"/>
                <a:buFont typeface="Arial"/>
                <a:buNone/>
              </a:pPr>
              <a:r>
                <a:rPr lang="en" sz="1600">
                  <a:solidFill>
                    <a:srgbClr val="A71D5D"/>
                  </a:solidFill>
                  <a:latin typeface="Consolas"/>
                  <a:ea typeface="Consolas"/>
                  <a:cs typeface="Consolas"/>
                  <a:sym typeface="Consolas"/>
                </a:rPr>
                <a:t>metadata:</a:t>
              </a:r>
            </a:p>
            <a:p>
              <a:pPr indent="-69850" lvl="0" marL="0" rtl="0">
                <a:spcBef>
                  <a:spcPts val="0"/>
                </a:spcBef>
                <a:buClr>
                  <a:srgbClr val="000000"/>
                </a:buClr>
                <a:buSzPct val="68750"/>
                <a:buFont typeface="Arial"/>
                <a:buNone/>
              </a:pPr>
              <a:r>
                <a:rPr lang="en" sz="1600">
                  <a:latin typeface="Consolas"/>
                  <a:ea typeface="Consolas"/>
                  <a:cs typeface="Consolas"/>
                  <a:sym typeface="Consolas"/>
                </a:rPr>
                <a:t>  </a:t>
              </a:r>
              <a:r>
                <a:rPr lang="en" sz="1600">
                  <a:solidFill>
                    <a:srgbClr val="A71D5D"/>
                  </a:solidFill>
                  <a:latin typeface="Consolas"/>
                  <a:ea typeface="Consolas"/>
                  <a:cs typeface="Consolas"/>
                  <a:sym typeface="Consolas"/>
                </a:rPr>
                <a:t>name:</a:t>
              </a:r>
              <a:r>
                <a:rPr lang="en" sz="1600">
                  <a:latin typeface="Consolas"/>
                  <a:ea typeface="Consolas"/>
                  <a:cs typeface="Consolas"/>
                  <a:sym typeface="Consolas"/>
                </a:rPr>
                <a:t> </a:t>
              </a:r>
              <a:r>
                <a:rPr lang="en" sz="1600">
                  <a:solidFill>
                    <a:srgbClr val="183691"/>
                  </a:solidFill>
                  <a:latin typeface="Consolas"/>
                  <a:ea typeface="Consolas"/>
                  <a:cs typeface="Consolas"/>
                  <a:sym typeface="Consolas"/>
                </a:rPr>
                <a:t>quota</a:t>
              </a:r>
            </a:p>
            <a:p>
              <a:pPr indent="0" lvl="0" marL="0" rtl="0">
                <a:spcBef>
                  <a:spcPts val="0"/>
                </a:spcBef>
                <a:buNone/>
              </a:pPr>
              <a:r>
                <a:rPr lang="en" sz="1600">
                  <a:solidFill>
                    <a:srgbClr val="A71D5D"/>
                  </a:solidFill>
                  <a:latin typeface="Consolas"/>
                  <a:ea typeface="Consolas"/>
                  <a:cs typeface="Consolas"/>
                  <a:sym typeface="Consolas"/>
                </a:rPr>
                <a:t>spec:</a:t>
              </a:r>
            </a:p>
            <a:p>
              <a:pPr indent="0" lvl="0" marL="0" rtl="0">
                <a:spcBef>
                  <a:spcPts val="0"/>
                </a:spcBef>
                <a:buNone/>
              </a:pPr>
              <a:r>
                <a:rPr lang="en" sz="1600">
                  <a:solidFill>
                    <a:srgbClr val="A71D5D"/>
                  </a:solidFill>
                  <a:latin typeface="Consolas"/>
                  <a:ea typeface="Consolas"/>
                  <a:cs typeface="Consolas"/>
                  <a:sym typeface="Consolas"/>
                </a:rPr>
                <a:t>  hard:</a:t>
              </a:r>
            </a:p>
            <a:p>
              <a:pPr indent="0" lvl="0" marL="0" rtl="0">
                <a:spcBef>
                  <a:spcPts val="0"/>
                </a:spcBef>
                <a:buNone/>
              </a:pPr>
              <a:r>
                <a:rPr lang="en" sz="1600">
                  <a:solidFill>
                    <a:srgbClr val="A71D5D"/>
                  </a:solidFill>
                  <a:latin typeface="Consolas"/>
                  <a:ea typeface="Consolas"/>
                  <a:cs typeface="Consolas"/>
                  <a:sym typeface="Consolas"/>
                </a:rPr>
                <a:t>    cpu: </a:t>
              </a:r>
              <a:r>
                <a:rPr lang="en" sz="1600">
                  <a:solidFill>
                    <a:srgbClr val="183691"/>
                  </a:solidFill>
                  <a:latin typeface="Consolas"/>
                  <a:ea typeface="Consolas"/>
                  <a:cs typeface="Consolas"/>
                  <a:sym typeface="Consolas"/>
                </a:rPr>
                <a:t>20</a:t>
              </a:r>
            </a:p>
            <a:p>
              <a:pPr indent="0" lvl="0" marL="0" rtl="0">
                <a:spcBef>
                  <a:spcPts val="0"/>
                </a:spcBef>
                <a:buNone/>
              </a:pPr>
              <a:r>
                <a:rPr lang="en" sz="1600">
                  <a:solidFill>
                    <a:srgbClr val="A71D5D"/>
                  </a:solidFill>
                  <a:latin typeface="Consolas"/>
                  <a:ea typeface="Consolas"/>
                  <a:cs typeface="Consolas"/>
                  <a:sym typeface="Consolas"/>
                </a:rPr>
                <a:t>    memory: </a:t>
              </a:r>
              <a:r>
                <a:rPr lang="en" sz="1600">
                  <a:solidFill>
                    <a:srgbClr val="183691"/>
                  </a:solidFill>
                  <a:latin typeface="Consolas"/>
                  <a:ea typeface="Consolas"/>
                  <a:cs typeface="Consolas"/>
                  <a:sym typeface="Consolas"/>
                </a:rPr>
                <a:t>2Gi</a:t>
              </a:r>
            </a:p>
            <a:p>
              <a:pPr indent="0" lvl="0" marL="0" rtl="0">
                <a:spcBef>
                  <a:spcPts val="0"/>
                </a:spcBef>
                <a:buNone/>
              </a:pPr>
              <a:r>
                <a:rPr lang="en" sz="1600">
                  <a:solidFill>
                    <a:srgbClr val="A71D5D"/>
                  </a:solidFill>
                  <a:latin typeface="Consolas"/>
                  <a:ea typeface="Consolas"/>
                  <a:cs typeface="Consolas"/>
                  <a:sym typeface="Consolas"/>
                </a:rPr>
                <a:t>    pods: </a:t>
              </a:r>
              <a:r>
                <a:rPr lang="en" sz="1600">
                  <a:solidFill>
                    <a:srgbClr val="183691"/>
                  </a:solidFill>
                  <a:latin typeface="Consolas"/>
                  <a:ea typeface="Consolas"/>
                  <a:cs typeface="Consolas"/>
                  <a:sym typeface="Consolas"/>
                </a:rPr>
                <a:t>4</a:t>
              </a:r>
            </a:p>
            <a:p>
              <a:pPr indent="0" lvl="0" marL="0" rtl="0">
                <a:spcBef>
                  <a:spcPts val="0"/>
                </a:spcBef>
                <a:buNone/>
              </a:pPr>
              <a:r>
                <a:rPr lang="en" sz="1600">
                  <a:solidFill>
                    <a:srgbClr val="A71D5D"/>
                  </a:solidFill>
                  <a:latin typeface="Consolas"/>
                  <a:ea typeface="Consolas"/>
                  <a:cs typeface="Consolas"/>
                  <a:sym typeface="Consolas"/>
                </a:rPr>
                <a:t>    services: </a:t>
              </a:r>
              <a:r>
                <a:rPr lang="en" sz="1600">
                  <a:solidFill>
                    <a:srgbClr val="183691"/>
                  </a:solidFill>
                  <a:latin typeface="Consolas"/>
                  <a:ea typeface="Consolas"/>
                  <a:cs typeface="Consolas"/>
                  <a:sym typeface="Consolas"/>
                </a:rPr>
                <a:t>4</a:t>
              </a:r>
            </a:p>
          </p:txBody>
        </p:sp>
        <p:sp>
          <p:nvSpPr>
            <p:cNvPr id="628" name="Shape 628"/>
            <p:cNvSpPr txBox="1"/>
            <p:nvPr/>
          </p:nvSpPr>
          <p:spPr>
            <a:xfrm>
              <a:off x="1066831" y="1155125"/>
              <a:ext cx="7430400" cy="376500"/>
            </a:xfrm>
            <a:prstGeom prst="rect">
              <a:avLst/>
            </a:prstGeom>
            <a:noFill/>
            <a:ln>
              <a:noFill/>
            </a:ln>
          </p:spPr>
          <p:txBody>
            <a:bodyPr anchorCtr="0" anchor="ctr" bIns="91425" lIns="91425" rIns="91425" tIns="91425">
              <a:noAutofit/>
            </a:bodyPr>
            <a:lstStyle/>
            <a:p>
              <a:pPr lvl="0" rtl="0" algn="ctr">
                <a:spcBef>
                  <a:spcPts val="0"/>
                </a:spcBef>
                <a:buNone/>
              </a:pPr>
              <a:r>
                <a:rPr b="1" lang="en" sz="1700">
                  <a:solidFill>
                    <a:srgbClr val="A71D5D"/>
                  </a:solidFill>
                  <a:latin typeface="Consolas"/>
                  <a:ea typeface="Consolas"/>
                  <a:cs typeface="Consolas"/>
                  <a:sym typeface="Consolas"/>
                </a:rPr>
                <a:t>staging-quotas.yaml</a:t>
              </a: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2" name="Shape 632"/>
        <p:cNvGrpSpPr/>
        <p:nvPr/>
      </p:nvGrpSpPr>
      <p:grpSpPr>
        <a:xfrm>
          <a:off x="0" y="0"/>
          <a:ext cx="0" cy="0"/>
          <a:chOff x="0" y="0"/>
          <a:chExt cx="0" cy="0"/>
        </a:xfrm>
      </p:grpSpPr>
      <p:sp>
        <p:nvSpPr>
          <p:cNvPr id="633" name="Shape 633"/>
          <p:cNvSpPr txBox="1"/>
          <p:nvPr>
            <p:ph type="title"/>
          </p:nvPr>
        </p:nvSpPr>
        <p:spPr>
          <a:xfrm>
            <a:off x="80275" y="0"/>
            <a:ext cx="8039700" cy="949800"/>
          </a:xfrm>
          <a:prstGeom prst="rect">
            <a:avLst/>
          </a:prstGeom>
        </p:spPr>
        <p:txBody>
          <a:bodyPr anchorCtr="0" anchor="ctr" bIns="91425" lIns="91425" rIns="91425" tIns="91425">
            <a:noAutofit/>
          </a:bodyPr>
          <a:lstStyle/>
          <a:p>
            <a:pPr lvl="0" rtl="0">
              <a:spcBef>
                <a:spcPts val="0"/>
              </a:spcBef>
              <a:buNone/>
            </a:pPr>
            <a:r>
              <a:rPr lang="en"/>
              <a:t>Create and Use</a:t>
            </a:r>
          </a:p>
        </p:txBody>
      </p:sp>
      <p:sp>
        <p:nvSpPr>
          <p:cNvPr id="634" name="Shape 634"/>
          <p:cNvSpPr/>
          <p:nvPr/>
        </p:nvSpPr>
        <p:spPr>
          <a:xfrm>
            <a:off x="856800" y="1411800"/>
            <a:ext cx="7430400" cy="2319900"/>
          </a:xfrm>
          <a:prstGeom prst="rect">
            <a:avLst/>
          </a:prstGeom>
          <a:solidFill>
            <a:srgbClr val="F3F3F3"/>
          </a:solidFill>
          <a:ln cap="flat" cmpd="sng" w="9525">
            <a:solidFill>
              <a:srgbClr val="41454D"/>
            </a:solidFill>
            <a:prstDash val="dash"/>
            <a:round/>
            <a:headEnd len="med" w="med" type="none"/>
            <a:tailEnd len="med" w="med" type="none"/>
          </a:ln>
        </p:spPr>
        <p:txBody>
          <a:bodyPr anchorCtr="0" anchor="t" bIns="91425" lIns="91425" rIns="91425" tIns="91425">
            <a:noAutofit/>
          </a:bodyPr>
          <a:lstStyle/>
          <a:p>
            <a:pPr indent="0" lvl="0" marL="0" rtl="0">
              <a:spcBef>
                <a:spcPts val="0"/>
              </a:spcBef>
              <a:buNone/>
            </a:pPr>
            <a:r>
              <a:rPr lang="en">
                <a:latin typeface="Consolas"/>
                <a:ea typeface="Consolas"/>
                <a:cs typeface="Consolas"/>
                <a:sym typeface="Consolas"/>
              </a:rPr>
              <a:t>$ kubectl create -f staging-namespace.yaml</a:t>
            </a:r>
          </a:p>
          <a:p>
            <a:pPr indent="0" lvl="0" marL="0" rtl="0">
              <a:spcBef>
                <a:spcPts val="0"/>
              </a:spcBef>
              <a:buNone/>
            </a:pPr>
            <a:r>
              <a:t/>
            </a:r>
            <a:endParaRPr>
              <a:latin typeface="Consolas"/>
              <a:ea typeface="Consolas"/>
              <a:cs typeface="Consolas"/>
              <a:sym typeface="Consolas"/>
            </a:endParaRPr>
          </a:p>
          <a:p>
            <a:pPr indent="0" lvl="0" marL="0" rtl="0">
              <a:spcBef>
                <a:spcPts val="0"/>
              </a:spcBef>
              <a:buNone/>
            </a:pPr>
            <a:r>
              <a:rPr lang="en">
                <a:latin typeface="Consolas"/>
                <a:ea typeface="Consolas"/>
                <a:cs typeface="Consolas"/>
                <a:sym typeface="Consolas"/>
              </a:rPr>
              <a:t>$ kubectl create -f staging-quotas.yaml --namespace=staging</a:t>
            </a:r>
          </a:p>
          <a:p>
            <a:pPr indent="0" lvl="0" marL="0" rtl="0">
              <a:spcBef>
                <a:spcPts val="0"/>
              </a:spcBef>
              <a:buNone/>
            </a:pPr>
            <a:r>
              <a:t/>
            </a:r>
            <a:endParaRPr>
              <a:latin typeface="Consolas"/>
              <a:ea typeface="Consolas"/>
              <a:cs typeface="Consolas"/>
              <a:sym typeface="Consolas"/>
            </a:endParaRPr>
          </a:p>
          <a:p>
            <a:pPr indent="0" lvl="0" marL="0" rtl="0">
              <a:spcBef>
                <a:spcPts val="0"/>
              </a:spcBef>
              <a:buNone/>
            </a:pPr>
            <a:r>
              <a:rPr lang="en">
                <a:latin typeface="Consolas"/>
                <a:ea typeface="Consolas"/>
                <a:cs typeface="Consolas"/>
                <a:sym typeface="Consolas"/>
              </a:rPr>
              <a:t>$ kubectl run nginx \</a:t>
            </a:r>
          </a:p>
          <a:p>
            <a:pPr indent="457200" lvl="0" marL="0" rtl="0">
              <a:spcBef>
                <a:spcPts val="0"/>
              </a:spcBef>
              <a:buNone/>
            </a:pPr>
            <a:r>
              <a:rPr lang="en">
                <a:latin typeface="Consolas"/>
                <a:ea typeface="Consolas"/>
                <a:cs typeface="Consolas"/>
                <a:sym typeface="Consolas"/>
              </a:rPr>
              <a:t>--image nginx \</a:t>
            </a:r>
          </a:p>
          <a:p>
            <a:pPr indent="0" lvl="0" marL="457200" rtl="0">
              <a:spcBef>
                <a:spcPts val="0"/>
              </a:spcBef>
              <a:buNone/>
            </a:pPr>
            <a:r>
              <a:rPr lang="en">
                <a:latin typeface="Consolas"/>
                <a:ea typeface="Consolas"/>
                <a:cs typeface="Consolas"/>
                <a:sym typeface="Consolas"/>
              </a:rPr>
              <a:t>--replicas=1 \</a:t>
            </a:r>
          </a:p>
          <a:p>
            <a:pPr indent="0" lvl="0" marL="0" rtl="0">
              <a:spcBef>
                <a:spcPts val="0"/>
              </a:spcBef>
              <a:buNone/>
            </a:pPr>
            <a:r>
              <a:rPr lang="en">
                <a:latin typeface="Consolas"/>
                <a:ea typeface="Consolas"/>
                <a:cs typeface="Consolas"/>
                <a:sym typeface="Consolas"/>
              </a:rPr>
              <a:t>	--requests=cpu=2,memory=512Mi \</a:t>
            </a:r>
          </a:p>
          <a:p>
            <a:pPr indent="0" lvl="0" marL="0" rtl="0">
              <a:spcBef>
                <a:spcPts val="0"/>
              </a:spcBef>
              <a:buNone/>
            </a:pPr>
            <a:r>
              <a:rPr lang="en">
                <a:latin typeface="Consolas"/>
                <a:ea typeface="Consolas"/>
                <a:cs typeface="Consolas"/>
                <a:sym typeface="Consolas"/>
              </a:rPr>
              <a:t>	--limits=cpu=4,memory=1024Mi \</a:t>
            </a:r>
          </a:p>
          <a:p>
            <a:pPr indent="0" lvl="0" marL="0" rtl="0">
              <a:spcBef>
                <a:spcPts val="0"/>
              </a:spcBef>
              <a:buNone/>
            </a:pPr>
            <a:r>
              <a:rPr lang="en">
                <a:latin typeface="Consolas"/>
                <a:ea typeface="Consolas"/>
                <a:cs typeface="Consolas"/>
                <a:sym typeface="Consolas"/>
              </a:rPr>
              <a:t>	--namespace=staging</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 name="Shape 188"/>
        <p:cNvGrpSpPr/>
        <p:nvPr/>
      </p:nvGrpSpPr>
      <p:grpSpPr>
        <a:xfrm>
          <a:off x="0" y="0"/>
          <a:ext cx="0" cy="0"/>
          <a:chOff x="0" y="0"/>
          <a:chExt cx="0" cy="0"/>
        </a:xfrm>
      </p:grpSpPr>
      <p:sp>
        <p:nvSpPr>
          <p:cNvPr id="189" name="Shape 189"/>
          <p:cNvSpPr txBox="1"/>
          <p:nvPr>
            <p:ph type="title"/>
          </p:nvPr>
        </p:nvSpPr>
        <p:spPr>
          <a:xfrm>
            <a:off x="89800" y="0"/>
            <a:ext cx="9022200" cy="956400"/>
          </a:xfrm>
          <a:prstGeom prst="rect">
            <a:avLst/>
          </a:prstGeom>
        </p:spPr>
        <p:txBody>
          <a:bodyPr anchorCtr="0" anchor="ctr" bIns="91425" lIns="91425" rIns="91425" tIns="91425">
            <a:noAutofit/>
          </a:bodyPr>
          <a:lstStyle/>
          <a:p>
            <a:pPr lvl="0">
              <a:spcBef>
                <a:spcPts val="0"/>
              </a:spcBef>
              <a:buNone/>
            </a:pPr>
            <a:r>
              <a:rPr lang="en"/>
              <a:t>Kubernetes Architecture (Simplified)</a:t>
            </a:r>
          </a:p>
        </p:txBody>
      </p:sp>
      <p:cxnSp>
        <p:nvCxnSpPr>
          <p:cNvPr id="190" name="Shape 190"/>
          <p:cNvCxnSpPr/>
          <p:nvPr/>
        </p:nvCxnSpPr>
        <p:spPr>
          <a:xfrm rot="10800000">
            <a:off x="1089725" y="3019400"/>
            <a:ext cx="0" cy="593400"/>
          </a:xfrm>
          <a:prstGeom prst="straightConnector1">
            <a:avLst/>
          </a:prstGeom>
          <a:noFill/>
          <a:ln cap="flat" cmpd="sng" w="9525">
            <a:solidFill>
              <a:srgbClr val="000000"/>
            </a:solidFill>
            <a:prstDash val="solid"/>
            <a:round/>
            <a:headEnd len="lg" w="lg" type="none"/>
            <a:tailEnd len="lg" w="lg" type="triangle"/>
          </a:ln>
        </p:spPr>
      </p:cxnSp>
      <p:sp>
        <p:nvSpPr>
          <p:cNvPr id="191" name="Shape 191"/>
          <p:cNvSpPr txBox="1"/>
          <p:nvPr/>
        </p:nvSpPr>
        <p:spPr>
          <a:xfrm>
            <a:off x="6733425" y="1852225"/>
            <a:ext cx="1054200" cy="258000"/>
          </a:xfrm>
          <a:prstGeom prst="rect">
            <a:avLst/>
          </a:prstGeom>
          <a:noFill/>
          <a:ln>
            <a:noFill/>
          </a:ln>
        </p:spPr>
        <p:txBody>
          <a:bodyPr anchorCtr="0" anchor="t" bIns="91425" lIns="91425" rIns="91425" tIns="91425">
            <a:noAutofit/>
          </a:bodyPr>
          <a:lstStyle/>
          <a:p>
            <a:pPr lvl="0" rtl="0" algn="r">
              <a:spcBef>
                <a:spcPts val="0"/>
              </a:spcBef>
              <a:buNone/>
            </a:pPr>
            <a:r>
              <a:rPr lang="en" sz="1000"/>
              <a:t>Pod</a:t>
            </a:r>
          </a:p>
        </p:txBody>
      </p:sp>
      <p:sp>
        <p:nvSpPr>
          <p:cNvPr id="192" name="Shape 192"/>
          <p:cNvSpPr txBox="1"/>
          <p:nvPr/>
        </p:nvSpPr>
        <p:spPr>
          <a:xfrm>
            <a:off x="5540300" y="1852225"/>
            <a:ext cx="1054200" cy="258000"/>
          </a:xfrm>
          <a:prstGeom prst="rect">
            <a:avLst/>
          </a:prstGeom>
          <a:noFill/>
          <a:ln>
            <a:noFill/>
          </a:ln>
        </p:spPr>
        <p:txBody>
          <a:bodyPr anchorCtr="0" anchor="t" bIns="91425" lIns="91425" rIns="91425" tIns="91425">
            <a:noAutofit/>
          </a:bodyPr>
          <a:lstStyle/>
          <a:p>
            <a:pPr lvl="0" rtl="0" algn="r">
              <a:spcBef>
                <a:spcPts val="0"/>
              </a:spcBef>
              <a:buNone/>
            </a:pPr>
            <a:r>
              <a:rPr lang="en" sz="1000"/>
              <a:t>Pod</a:t>
            </a:r>
          </a:p>
        </p:txBody>
      </p:sp>
      <p:sp>
        <p:nvSpPr>
          <p:cNvPr id="193" name="Shape 193"/>
          <p:cNvSpPr/>
          <p:nvPr/>
        </p:nvSpPr>
        <p:spPr>
          <a:xfrm>
            <a:off x="307000" y="1668950"/>
            <a:ext cx="3575700" cy="24597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94" name="Shape 194"/>
          <p:cNvSpPr/>
          <p:nvPr/>
        </p:nvSpPr>
        <p:spPr>
          <a:xfrm>
            <a:off x="5244100" y="1271000"/>
            <a:ext cx="3575700" cy="16257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5" name="Shape 195"/>
          <p:cNvSpPr txBox="1"/>
          <p:nvPr/>
        </p:nvSpPr>
        <p:spPr>
          <a:xfrm>
            <a:off x="307000" y="1410950"/>
            <a:ext cx="1109700" cy="258000"/>
          </a:xfrm>
          <a:prstGeom prst="rect">
            <a:avLst/>
          </a:prstGeom>
          <a:noFill/>
          <a:ln>
            <a:noFill/>
          </a:ln>
        </p:spPr>
        <p:txBody>
          <a:bodyPr anchorCtr="0" anchor="t" bIns="91425" lIns="91425" rIns="91425" tIns="91425">
            <a:noAutofit/>
          </a:bodyPr>
          <a:lstStyle/>
          <a:p>
            <a:pPr lvl="0" rtl="0" algn="l">
              <a:spcBef>
                <a:spcPts val="0"/>
              </a:spcBef>
              <a:buNone/>
            </a:pPr>
            <a:r>
              <a:rPr lang="en" sz="1000"/>
              <a:t>Master Node</a:t>
            </a:r>
          </a:p>
        </p:txBody>
      </p:sp>
      <p:sp>
        <p:nvSpPr>
          <p:cNvPr id="196" name="Shape 196"/>
          <p:cNvSpPr txBox="1"/>
          <p:nvPr/>
        </p:nvSpPr>
        <p:spPr>
          <a:xfrm>
            <a:off x="5244100" y="1013000"/>
            <a:ext cx="1109700" cy="258000"/>
          </a:xfrm>
          <a:prstGeom prst="rect">
            <a:avLst/>
          </a:prstGeom>
          <a:noFill/>
          <a:ln>
            <a:noFill/>
          </a:ln>
        </p:spPr>
        <p:txBody>
          <a:bodyPr anchorCtr="0" anchor="t" bIns="91425" lIns="91425" rIns="91425" tIns="91425">
            <a:noAutofit/>
          </a:bodyPr>
          <a:lstStyle/>
          <a:p>
            <a:pPr lvl="0" rtl="0" algn="l">
              <a:spcBef>
                <a:spcPts val="0"/>
              </a:spcBef>
              <a:buNone/>
            </a:pPr>
            <a:r>
              <a:rPr lang="en" sz="1000"/>
              <a:t>Node</a:t>
            </a:r>
          </a:p>
        </p:txBody>
      </p:sp>
      <p:sp>
        <p:nvSpPr>
          <p:cNvPr id="197" name="Shape 197"/>
          <p:cNvSpPr/>
          <p:nvPr/>
        </p:nvSpPr>
        <p:spPr>
          <a:xfrm>
            <a:off x="459400" y="1821350"/>
            <a:ext cx="3262200" cy="11895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98" name="Shape 198"/>
          <p:cNvSpPr txBox="1"/>
          <p:nvPr/>
        </p:nvSpPr>
        <p:spPr>
          <a:xfrm>
            <a:off x="459400" y="1745150"/>
            <a:ext cx="1109700" cy="258000"/>
          </a:xfrm>
          <a:prstGeom prst="rect">
            <a:avLst/>
          </a:prstGeom>
          <a:noFill/>
          <a:ln>
            <a:noFill/>
          </a:ln>
        </p:spPr>
        <p:txBody>
          <a:bodyPr anchorCtr="0" anchor="t" bIns="91425" lIns="91425" rIns="91425" tIns="91425">
            <a:noAutofit/>
          </a:bodyPr>
          <a:lstStyle/>
          <a:p>
            <a:pPr lvl="0" rtl="0" algn="l">
              <a:spcBef>
                <a:spcPts val="0"/>
              </a:spcBef>
              <a:buNone/>
            </a:pPr>
            <a:r>
              <a:rPr lang="en" sz="1000"/>
              <a:t>APIs</a:t>
            </a:r>
          </a:p>
        </p:txBody>
      </p:sp>
      <p:sp>
        <p:nvSpPr>
          <p:cNvPr id="199" name="Shape 199"/>
          <p:cNvSpPr/>
          <p:nvPr/>
        </p:nvSpPr>
        <p:spPr>
          <a:xfrm>
            <a:off x="611800" y="3620450"/>
            <a:ext cx="862500" cy="258000"/>
          </a:xfrm>
          <a:prstGeom prst="rect">
            <a:avLst/>
          </a:prstGeom>
          <a:solidFill>
            <a:srgbClr val="F3F3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000"/>
              <a:t>Scheduler</a:t>
            </a:r>
          </a:p>
        </p:txBody>
      </p:sp>
      <p:sp>
        <p:nvSpPr>
          <p:cNvPr id="200" name="Shape 200"/>
          <p:cNvSpPr/>
          <p:nvPr/>
        </p:nvSpPr>
        <p:spPr>
          <a:xfrm>
            <a:off x="459400" y="3468050"/>
            <a:ext cx="862500" cy="258000"/>
          </a:xfrm>
          <a:prstGeom prst="rect">
            <a:avLst/>
          </a:prstGeom>
          <a:solidFill>
            <a:srgbClr val="F3F3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000"/>
              <a:t>Scheduler</a:t>
            </a:r>
          </a:p>
        </p:txBody>
      </p:sp>
      <p:sp>
        <p:nvSpPr>
          <p:cNvPr id="201" name="Shape 201"/>
          <p:cNvSpPr/>
          <p:nvPr/>
        </p:nvSpPr>
        <p:spPr>
          <a:xfrm>
            <a:off x="1659250" y="3468050"/>
            <a:ext cx="862500" cy="410400"/>
          </a:xfrm>
          <a:prstGeom prst="rect">
            <a:avLst/>
          </a:prstGeom>
          <a:solidFill>
            <a:srgbClr val="F3F3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000"/>
              <a:t>Controller Manager</a:t>
            </a:r>
          </a:p>
        </p:txBody>
      </p:sp>
      <p:sp>
        <p:nvSpPr>
          <p:cNvPr id="202" name="Shape 202"/>
          <p:cNvSpPr/>
          <p:nvPr/>
        </p:nvSpPr>
        <p:spPr>
          <a:xfrm>
            <a:off x="2860350" y="3468050"/>
            <a:ext cx="862500" cy="410400"/>
          </a:xfrm>
          <a:prstGeom prst="rect">
            <a:avLst/>
          </a:prstGeom>
          <a:solidFill>
            <a:srgbClr val="F3F3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000"/>
              <a:t>Distributed Storage</a:t>
            </a:r>
          </a:p>
        </p:txBody>
      </p:sp>
      <p:sp>
        <p:nvSpPr>
          <p:cNvPr id="203" name="Shape 203"/>
          <p:cNvSpPr/>
          <p:nvPr/>
        </p:nvSpPr>
        <p:spPr>
          <a:xfrm>
            <a:off x="5387900" y="1776025"/>
            <a:ext cx="3296700" cy="9891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4" name="Shape 204"/>
          <p:cNvSpPr txBox="1"/>
          <p:nvPr/>
        </p:nvSpPr>
        <p:spPr>
          <a:xfrm>
            <a:off x="7574900" y="1699825"/>
            <a:ext cx="1109700" cy="258000"/>
          </a:xfrm>
          <a:prstGeom prst="rect">
            <a:avLst/>
          </a:prstGeom>
          <a:noFill/>
          <a:ln>
            <a:noFill/>
          </a:ln>
        </p:spPr>
        <p:txBody>
          <a:bodyPr anchorCtr="0" anchor="t" bIns="91425" lIns="91425" rIns="91425" tIns="91425">
            <a:noAutofit/>
          </a:bodyPr>
          <a:lstStyle/>
          <a:p>
            <a:pPr lvl="0" rtl="0" algn="r">
              <a:spcBef>
                <a:spcPts val="0"/>
              </a:spcBef>
              <a:buNone/>
            </a:pPr>
            <a:r>
              <a:rPr lang="en" sz="1000"/>
              <a:t>Docker</a:t>
            </a:r>
          </a:p>
        </p:txBody>
      </p:sp>
      <p:sp>
        <p:nvSpPr>
          <p:cNvPr id="205" name="Shape 205"/>
          <p:cNvSpPr/>
          <p:nvPr/>
        </p:nvSpPr>
        <p:spPr>
          <a:xfrm>
            <a:off x="5540300" y="1928425"/>
            <a:ext cx="1054200" cy="7017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6" name="Shape 206"/>
          <p:cNvSpPr/>
          <p:nvPr/>
        </p:nvSpPr>
        <p:spPr>
          <a:xfrm>
            <a:off x="6733425" y="1928425"/>
            <a:ext cx="1054200" cy="7017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7" name="Shape 207"/>
          <p:cNvSpPr/>
          <p:nvPr/>
        </p:nvSpPr>
        <p:spPr>
          <a:xfrm>
            <a:off x="5649050" y="2158100"/>
            <a:ext cx="684300" cy="258000"/>
          </a:xfrm>
          <a:prstGeom prst="rect">
            <a:avLst/>
          </a:prstGeom>
          <a:solidFill>
            <a:srgbClr val="F3F3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t>Container</a:t>
            </a:r>
          </a:p>
        </p:txBody>
      </p:sp>
      <p:sp>
        <p:nvSpPr>
          <p:cNvPr id="208" name="Shape 208"/>
          <p:cNvSpPr/>
          <p:nvPr/>
        </p:nvSpPr>
        <p:spPr>
          <a:xfrm>
            <a:off x="5725250" y="2234300"/>
            <a:ext cx="684300" cy="258000"/>
          </a:xfrm>
          <a:prstGeom prst="rect">
            <a:avLst/>
          </a:prstGeom>
          <a:solidFill>
            <a:srgbClr val="F3F3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t>Container</a:t>
            </a:r>
          </a:p>
        </p:txBody>
      </p:sp>
      <p:sp>
        <p:nvSpPr>
          <p:cNvPr id="209" name="Shape 209"/>
          <p:cNvSpPr/>
          <p:nvPr/>
        </p:nvSpPr>
        <p:spPr>
          <a:xfrm>
            <a:off x="5801450" y="2310500"/>
            <a:ext cx="684300" cy="258000"/>
          </a:xfrm>
          <a:prstGeom prst="rect">
            <a:avLst/>
          </a:prstGeom>
          <a:solidFill>
            <a:srgbClr val="F3F3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t>Container</a:t>
            </a:r>
          </a:p>
        </p:txBody>
      </p:sp>
      <p:sp>
        <p:nvSpPr>
          <p:cNvPr id="210" name="Shape 210"/>
          <p:cNvSpPr/>
          <p:nvPr/>
        </p:nvSpPr>
        <p:spPr>
          <a:xfrm>
            <a:off x="6842175" y="2158100"/>
            <a:ext cx="684300" cy="258000"/>
          </a:xfrm>
          <a:prstGeom prst="rect">
            <a:avLst/>
          </a:prstGeom>
          <a:solidFill>
            <a:srgbClr val="F3F3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t>Container</a:t>
            </a:r>
          </a:p>
        </p:txBody>
      </p:sp>
      <p:sp>
        <p:nvSpPr>
          <p:cNvPr id="211" name="Shape 211"/>
          <p:cNvSpPr/>
          <p:nvPr/>
        </p:nvSpPr>
        <p:spPr>
          <a:xfrm>
            <a:off x="6918375" y="2234300"/>
            <a:ext cx="684300" cy="258000"/>
          </a:xfrm>
          <a:prstGeom prst="rect">
            <a:avLst/>
          </a:prstGeom>
          <a:solidFill>
            <a:srgbClr val="F3F3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t>Container</a:t>
            </a:r>
          </a:p>
        </p:txBody>
      </p:sp>
      <p:sp>
        <p:nvSpPr>
          <p:cNvPr id="212" name="Shape 212"/>
          <p:cNvSpPr/>
          <p:nvPr/>
        </p:nvSpPr>
        <p:spPr>
          <a:xfrm>
            <a:off x="6994575" y="2310500"/>
            <a:ext cx="684300" cy="258000"/>
          </a:xfrm>
          <a:prstGeom prst="rect">
            <a:avLst/>
          </a:prstGeom>
          <a:solidFill>
            <a:srgbClr val="F3F3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t>Container</a:t>
            </a:r>
          </a:p>
        </p:txBody>
      </p:sp>
      <p:sp>
        <p:nvSpPr>
          <p:cNvPr id="213" name="Shape 213"/>
          <p:cNvSpPr/>
          <p:nvPr/>
        </p:nvSpPr>
        <p:spPr>
          <a:xfrm>
            <a:off x="5367700" y="1394525"/>
            <a:ext cx="684300" cy="258000"/>
          </a:xfrm>
          <a:prstGeom prst="rect">
            <a:avLst/>
          </a:prstGeom>
          <a:solidFill>
            <a:srgbClr val="F3F3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000"/>
              <a:t>Kubelet</a:t>
            </a:r>
          </a:p>
        </p:txBody>
      </p:sp>
      <p:sp>
        <p:nvSpPr>
          <p:cNvPr id="214" name="Shape 214"/>
          <p:cNvSpPr/>
          <p:nvPr/>
        </p:nvSpPr>
        <p:spPr>
          <a:xfrm>
            <a:off x="6333350" y="1394512"/>
            <a:ext cx="684300" cy="258000"/>
          </a:xfrm>
          <a:prstGeom prst="rect">
            <a:avLst/>
          </a:prstGeom>
          <a:solidFill>
            <a:srgbClr val="F3F3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000"/>
              <a:t>Proxy</a:t>
            </a:r>
          </a:p>
        </p:txBody>
      </p:sp>
      <p:sp>
        <p:nvSpPr>
          <p:cNvPr id="215" name="Shape 215"/>
          <p:cNvSpPr/>
          <p:nvPr/>
        </p:nvSpPr>
        <p:spPr>
          <a:xfrm>
            <a:off x="6193824" y="670825"/>
            <a:ext cx="963359" cy="341820"/>
          </a:xfrm>
          <a:prstGeom prst="cloud">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000"/>
              <a:t>Internet</a:t>
            </a:r>
          </a:p>
        </p:txBody>
      </p:sp>
      <p:cxnSp>
        <p:nvCxnSpPr>
          <p:cNvPr id="216" name="Shape 216"/>
          <p:cNvCxnSpPr>
            <a:stCxn id="215" idx="1"/>
            <a:endCxn id="214" idx="0"/>
          </p:cNvCxnSpPr>
          <p:nvPr/>
        </p:nvCxnSpPr>
        <p:spPr>
          <a:xfrm>
            <a:off x="6675504" y="1012281"/>
            <a:ext cx="0" cy="382200"/>
          </a:xfrm>
          <a:prstGeom prst="straightConnector1">
            <a:avLst/>
          </a:prstGeom>
          <a:noFill/>
          <a:ln cap="flat" cmpd="sng" w="9525">
            <a:solidFill>
              <a:srgbClr val="000000"/>
            </a:solidFill>
            <a:prstDash val="solid"/>
            <a:round/>
            <a:headEnd len="lg" w="lg" type="none"/>
            <a:tailEnd len="lg" w="lg" type="triangle"/>
          </a:ln>
        </p:spPr>
      </p:cxnSp>
      <p:cxnSp>
        <p:nvCxnSpPr>
          <p:cNvPr id="217" name="Shape 217"/>
          <p:cNvCxnSpPr>
            <a:stCxn id="214" idx="2"/>
            <a:endCxn id="205" idx="0"/>
          </p:cNvCxnSpPr>
          <p:nvPr/>
        </p:nvCxnSpPr>
        <p:spPr>
          <a:xfrm flipH="1">
            <a:off x="6067400" y="1652512"/>
            <a:ext cx="608100" cy="276000"/>
          </a:xfrm>
          <a:prstGeom prst="straightConnector1">
            <a:avLst/>
          </a:prstGeom>
          <a:noFill/>
          <a:ln cap="flat" cmpd="sng" w="9525">
            <a:solidFill>
              <a:srgbClr val="000000"/>
            </a:solidFill>
            <a:prstDash val="solid"/>
            <a:round/>
            <a:headEnd len="lg" w="lg" type="none"/>
            <a:tailEnd len="lg" w="lg" type="triangle"/>
          </a:ln>
        </p:spPr>
      </p:cxnSp>
      <p:cxnSp>
        <p:nvCxnSpPr>
          <p:cNvPr id="218" name="Shape 218"/>
          <p:cNvCxnSpPr>
            <a:stCxn id="214" idx="2"/>
            <a:endCxn id="206" idx="0"/>
          </p:cNvCxnSpPr>
          <p:nvPr/>
        </p:nvCxnSpPr>
        <p:spPr>
          <a:xfrm>
            <a:off x="6675500" y="1652512"/>
            <a:ext cx="585000" cy="276000"/>
          </a:xfrm>
          <a:prstGeom prst="straightConnector1">
            <a:avLst/>
          </a:prstGeom>
          <a:noFill/>
          <a:ln cap="flat" cmpd="sng" w="9525">
            <a:solidFill>
              <a:srgbClr val="000000"/>
            </a:solidFill>
            <a:prstDash val="solid"/>
            <a:round/>
            <a:headEnd len="lg" w="lg" type="none"/>
            <a:tailEnd len="lg" w="lg" type="triangle"/>
          </a:ln>
        </p:spPr>
      </p:cxnSp>
      <p:cxnSp>
        <p:nvCxnSpPr>
          <p:cNvPr id="219" name="Shape 219"/>
          <p:cNvCxnSpPr>
            <a:stCxn id="213" idx="2"/>
            <a:endCxn id="205" idx="0"/>
          </p:cNvCxnSpPr>
          <p:nvPr/>
        </p:nvCxnSpPr>
        <p:spPr>
          <a:xfrm>
            <a:off x="5709850" y="1652525"/>
            <a:ext cx="357600" cy="276000"/>
          </a:xfrm>
          <a:prstGeom prst="straightConnector1">
            <a:avLst/>
          </a:prstGeom>
          <a:noFill/>
          <a:ln cap="flat" cmpd="sng" w="9525">
            <a:solidFill>
              <a:srgbClr val="000000"/>
            </a:solidFill>
            <a:prstDash val="solid"/>
            <a:round/>
            <a:headEnd len="lg" w="lg" type="none"/>
            <a:tailEnd len="lg" w="lg" type="triangle"/>
          </a:ln>
        </p:spPr>
      </p:cxnSp>
      <p:cxnSp>
        <p:nvCxnSpPr>
          <p:cNvPr id="220" name="Shape 220"/>
          <p:cNvCxnSpPr>
            <a:stCxn id="213" idx="2"/>
            <a:endCxn id="206" idx="0"/>
          </p:cNvCxnSpPr>
          <p:nvPr/>
        </p:nvCxnSpPr>
        <p:spPr>
          <a:xfrm>
            <a:off x="5709850" y="1652525"/>
            <a:ext cx="1550700" cy="276000"/>
          </a:xfrm>
          <a:prstGeom prst="straightConnector1">
            <a:avLst/>
          </a:prstGeom>
          <a:noFill/>
          <a:ln cap="flat" cmpd="sng" w="9525">
            <a:solidFill>
              <a:srgbClr val="000000"/>
            </a:solidFill>
            <a:prstDash val="solid"/>
            <a:round/>
            <a:headEnd len="lg" w="lg" type="none"/>
            <a:tailEnd len="lg" w="lg" type="triangle"/>
          </a:ln>
        </p:spPr>
      </p:cxnSp>
      <p:sp>
        <p:nvSpPr>
          <p:cNvPr id="221" name="Shape 221"/>
          <p:cNvSpPr txBox="1"/>
          <p:nvPr/>
        </p:nvSpPr>
        <p:spPr>
          <a:xfrm>
            <a:off x="6750625" y="3841875"/>
            <a:ext cx="1054200" cy="258000"/>
          </a:xfrm>
          <a:prstGeom prst="rect">
            <a:avLst/>
          </a:prstGeom>
          <a:noFill/>
          <a:ln>
            <a:noFill/>
          </a:ln>
        </p:spPr>
        <p:txBody>
          <a:bodyPr anchorCtr="0" anchor="t" bIns="91425" lIns="91425" rIns="91425" tIns="91425">
            <a:noAutofit/>
          </a:bodyPr>
          <a:lstStyle/>
          <a:p>
            <a:pPr lvl="0" rtl="0" algn="r">
              <a:spcBef>
                <a:spcPts val="0"/>
              </a:spcBef>
              <a:buNone/>
            </a:pPr>
            <a:r>
              <a:rPr lang="en" sz="1000"/>
              <a:t>Pod</a:t>
            </a:r>
          </a:p>
        </p:txBody>
      </p:sp>
      <p:sp>
        <p:nvSpPr>
          <p:cNvPr id="222" name="Shape 222"/>
          <p:cNvSpPr txBox="1"/>
          <p:nvPr/>
        </p:nvSpPr>
        <p:spPr>
          <a:xfrm>
            <a:off x="5557500" y="3841875"/>
            <a:ext cx="1054200" cy="258000"/>
          </a:xfrm>
          <a:prstGeom prst="rect">
            <a:avLst/>
          </a:prstGeom>
          <a:noFill/>
          <a:ln>
            <a:noFill/>
          </a:ln>
        </p:spPr>
        <p:txBody>
          <a:bodyPr anchorCtr="0" anchor="t" bIns="91425" lIns="91425" rIns="91425" tIns="91425">
            <a:noAutofit/>
          </a:bodyPr>
          <a:lstStyle/>
          <a:p>
            <a:pPr lvl="0" rtl="0" algn="r">
              <a:spcBef>
                <a:spcPts val="0"/>
              </a:spcBef>
              <a:buNone/>
            </a:pPr>
            <a:r>
              <a:rPr lang="en" sz="1000"/>
              <a:t>Pod</a:t>
            </a:r>
          </a:p>
        </p:txBody>
      </p:sp>
      <p:sp>
        <p:nvSpPr>
          <p:cNvPr id="223" name="Shape 223"/>
          <p:cNvSpPr/>
          <p:nvPr/>
        </p:nvSpPr>
        <p:spPr>
          <a:xfrm>
            <a:off x="5261300" y="3260650"/>
            <a:ext cx="3575700" cy="16257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4" name="Shape 224"/>
          <p:cNvSpPr txBox="1"/>
          <p:nvPr/>
        </p:nvSpPr>
        <p:spPr>
          <a:xfrm>
            <a:off x="5261300" y="3002650"/>
            <a:ext cx="1109700" cy="258000"/>
          </a:xfrm>
          <a:prstGeom prst="rect">
            <a:avLst/>
          </a:prstGeom>
          <a:noFill/>
          <a:ln>
            <a:noFill/>
          </a:ln>
        </p:spPr>
        <p:txBody>
          <a:bodyPr anchorCtr="0" anchor="t" bIns="91425" lIns="91425" rIns="91425" tIns="91425">
            <a:noAutofit/>
          </a:bodyPr>
          <a:lstStyle/>
          <a:p>
            <a:pPr lvl="0" rtl="0" algn="l">
              <a:spcBef>
                <a:spcPts val="0"/>
              </a:spcBef>
              <a:buNone/>
            </a:pPr>
            <a:r>
              <a:rPr lang="en" sz="1000"/>
              <a:t>Node</a:t>
            </a:r>
          </a:p>
        </p:txBody>
      </p:sp>
      <p:sp>
        <p:nvSpPr>
          <p:cNvPr id="225" name="Shape 225"/>
          <p:cNvSpPr/>
          <p:nvPr/>
        </p:nvSpPr>
        <p:spPr>
          <a:xfrm>
            <a:off x="5405100" y="3765675"/>
            <a:ext cx="3296700" cy="9891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6" name="Shape 226"/>
          <p:cNvSpPr txBox="1"/>
          <p:nvPr/>
        </p:nvSpPr>
        <p:spPr>
          <a:xfrm>
            <a:off x="7592100" y="3689475"/>
            <a:ext cx="1109700" cy="258000"/>
          </a:xfrm>
          <a:prstGeom prst="rect">
            <a:avLst/>
          </a:prstGeom>
          <a:noFill/>
          <a:ln>
            <a:noFill/>
          </a:ln>
        </p:spPr>
        <p:txBody>
          <a:bodyPr anchorCtr="0" anchor="t" bIns="91425" lIns="91425" rIns="91425" tIns="91425">
            <a:noAutofit/>
          </a:bodyPr>
          <a:lstStyle/>
          <a:p>
            <a:pPr lvl="0" rtl="0" algn="r">
              <a:spcBef>
                <a:spcPts val="0"/>
              </a:spcBef>
              <a:buNone/>
            </a:pPr>
            <a:r>
              <a:rPr lang="en" sz="1000"/>
              <a:t>Docker</a:t>
            </a:r>
          </a:p>
        </p:txBody>
      </p:sp>
      <p:sp>
        <p:nvSpPr>
          <p:cNvPr id="227" name="Shape 227"/>
          <p:cNvSpPr/>
          <p:nvPr/>
        </p:nvSpPr>
        <p:spPr>
          <a:xfrm>
            <a:off x="5557500" y="3918075"/>
            <a:ext cx="1054200" cy="7017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8" name="Shape 228"/>
          <p:cNvSpPr/>
          <p:nvPr/>
        </p:nvSpPr>
        <p:spPr>
          <a:xfrm>
            <a:off x="6750625" y="3918075"/>
            <a:ext cx="1054200" cy="7017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9" name="Shape 229"/>
          <p:cNvSpPr/>
          <p:nvPr/>
        </p:nvSpPr>
        <p:spPr>
          <a:xfrm>
            <a:off x="5666250" y="4147750"/>
            <a:ext cx="684300" cy="258000"/>
          </a:xfrm>
          <a:prstGeom prst="rect">
            <a:avLst/>
          </a:prstGeom>
          <a:solidFill>
            <a:srgbClr val="F3F3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t>Container</a:t>
            </a:r>
          </a:p>
        </p:txBody>
      </p:sp>
      <p:sp>
        <p:nvSpPr>
          <p:cNvPr id="230" name="Shape 230"/>
          <p:cNvSpPr/>
          <p:nvPr/>
        </p:nvSpPr>
        <p:spPr>
          <a:xfrm>
            <a:off x="5742450" y="4223950"/>
            <a:ext cx="684300" cy="258000"/>
          </a:xfrm>
          <a:prstGeom prst="rect">
            <a:avLst/>
          </a:prstGeom>
          <a:solidFill>
            <a:srgbClr val="F3F3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t>Container</a:t>
            </a:r>
          </a:p>
        </p:txBody>
      </p:sp>
      <p:sp>
        <p:nvSpPr>
          <p:cNvPr id="231" name="Shape 231"/>
          <p:cNvSpPr/>
          <p:nvPr/>
        </p:nvSpPr>
        <p:spPr>
          <a:xfrm>
            <a:off x="5818650" y="4300150"/>
            <a:ext cx="684300" cy="258000"/>
          </a:xfrm>
          <a:prstGeom prst="rect">
            <a:avLst/>
          </a:prstGeom>
          <a:solidFill>
            <a:srgbClr val="F3F3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t>Container</a:t>
            </a:r>
          </a:p>
        </p:txBody>
      </p:sp>
      <p:sp>
        <p:nvSpPr>
          <p:cNvPr id="232" name="Shape 232"/>
          <p:cNvSpPr/>
          <p:nvPr/>
        </p:nvSpPr>
        <p:spPr>
          <a:xfrm>
            <a:off x="6859375" y="4147750"/>
            <a:ext cx="684300" cy="258000"/>
          </a:xfrm>
          <a:prstGeom prst="rect">
            <a:avLst/>
          </a:prstGeom>
          <a:solidFill>
            <a:srgbClr val="F3F3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t>Container</a:t>
            </a:r>
          </a:p>
        </p:txBody>
      </p:sp>
      <p:sp>
        <p:nvSpPr>
          <p:cNvPr id="233" name="Shape 233"/>
          <p:cNvSpPr/>
          <p:nvPr/>
        </p:nvSpPr>
        <p:spPr>
          <a:xfrm>
            <a:off x="6935575" y="4223950"/>
            <a:ext cx="684300" cy="258000"/>
          </a:xfrm>
          <a:prstGeom prst="rect">
            <a:avLst/>
          </a:prstGeom>
          <a:solidFill>
            <a:srgbClr val="F3F3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t>Container</a:t>
            </a:r>
          </a:p>
        </p:txBody>
      </p:sp>
      <p:sp>
        <p:nvSpPr>
          <p:cNvPr id="234" name="Shape 234"/>
          <p:cNvSpPr/>
          <p:nvPr/>
        </p:nvSpPr>
        <p:spPr>
          <a:xfrm>
            <a:off x="7011775" y="4300150"/>
            <a:ext cx="684300" cy="258000"/>
          </a:xfrm>
          <a:prstGeom prst="rect">
            <a:avLst/>
          </a:prstGeom>
          <a:solidFill>
            <a:srgbClr val="F3F3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800"/>
              <a:t>Container</a:t>
            </a:r>
          </a:p>
        </p:txBody>
      </p:sp>
      <p:sp>
        <p:nvSpPr>
          <p:cNvPr id="235" name="Shape 235"/>
          <p:cNvSpPr/>
          <p:nvPr/>
        </p:nvSpPr>
        <p:spPr>
          <a:xfrm>
            <a:off x="5384900" y="3384175"/>
            <a:ext cx="684300" cy="258000"/>
          </a:xfrm>
          <a:prstGeom prst="rect">
            <a:avLst/>
          </a:prstGeom>
          <a:solidFill>
            <a:srgbClr val="F3F3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000"/>
              <a:t>Kubelet</a:t>
            </a:r>
          </a:p>
        </p:txBody>
      </p:sp>
      <p:sp>
        <p:nvSpPr>
          <p:cNvPr id="236" name="Shape 236"/>
          <p:cNvSpPr/>
          <p:nvPr/>
        </p:nvSpPr>
        <p:spPr>
          <a:xfrm>
            <a:off x="6350550" y="3384162"/>
            <a:ext cx="684300" cy="258000"/>
          </a:xfrm>
          <a:prstGeom prst="rect">
            <a:avLst/>
          </a:prstGeom>
          <a:solidFill>
            <a:srgbClr val="F3F3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000"/>
              <a:t>Proxy</a:t>
            </a:r>
          </a:p>
        </p:txBody>
      </p:sp>
      <p:cxnSp>
        <p:nvCxnSpPr>
          <p:cNvPr id="237" name="Shape 237"/>
          <p:cNvCxnSpPr>
            <a:stCxn id="236" idx="2"/>
            <a:endCxn id="227" idx="0"/>
          </p:cNvCxnSpPr>
          <p:nvPr/>
        </p:nvCxnSpPr>
        <p:spPr>
          <a:xfrm flipH="1">
            <a:off x="6084600" y="3642162"/>
            <a:ext cx="608100" cy="276000"/>
          </a:xfrm>
          <a:prstGeom prst="straightConnector1">
            <a:avLst/>
          </a:prstGeom>
          <a:noFill/>
          <a:ln cap="flat" cmpd="sng" w="9525">
            <a:solidFill>
              <a:srgbClr val="000000"/>
            </a:solidFill>
            <a:prstDash val="solid"/>
            <a:round/>
            <a:headEnd len="lg" w="lg" type="none"/>
            <a:tailEnd len="lg" w="lg" type="triangle"/>
          </a:ln>
        </p:spPr>
      </p:cxnSp>
      <p:cxnSp>
        <p:nvCxnSpPr>
          <p:cNvPr id="238" name="Shape 238"/>
          <p:cNvCxnSpPr>
            <a:stCxn id="236" idx="2"/>
            <a:endCxn id="228" idx="0"/>
          </p:cNvCxnSpPr>
          <p:nvPr/>
        </p:nvCxnSpPr>
        <p:spPr>
          <a:xfrm>
            <a:off x="6692700" y="3642162"/>
            <a:ext cx="585000" cy="276000"/>
          </a:xfrm>
          <a:prstGeom prst="straightConnector1">
            <a:avLst/>
          </a:prstGeom>
          <a:noFill/>
          <a:ln cap="flat" cmpd="sng" w="9525">
            <a:solidFill>
              <a:srgbClr val="000000"/>
            </a:solidFill>
            <a:prstDash val="solid"/>
            <a:round/>
            <a:headEnd len="lg" w="lg" type="none"/>
            <a:tailEnd len="lg" w="lg" type="triangle"/>
          </a:ln>
        </p:spPr>
      </p:cxnSp>
      <p:cxnSp>
        <p:nvCxnSpPr>
          <p:cNvPr id="239" name="Shape 239"/>
          <p:cNvCxnSpPr>
            <a:stCxn id="235" idx="2"/>
            <a:endCxn id="227" idx="0"/>
          </p:cNvCxnSpPr>
          <p:nvPr/>
        </p:nvCxnSpPr>
        <p:spPr>
          <a:xfrm>
            <a:off x="5727050" y="3642175"/>
            <a:ext cx="357600" cy="276000"/>
          </a:xfrm>
          <a:prstGeom prst="straightConnector1">
            <a:avLst/>
          </a:prstGeom>
          <a:noFill/>
          <a:ln cap="flat" cmpd="sng" w="9525">
            <a:solidFill>
              <a:srgbClr val="000000"/>
            </a:solidFill>
            <a:prstDash val="solid"/>
            <a:round/>
            <a:headEnd len="lg" w="lg" type="none"/>
            <a:tailEnd len="lg" w="lg" type="triangle"/>
          </a:ln>
        </p:spPr>
      </p:cxnSp>
      <p:cxnSp>
        <p:nvCxnSpPr>
          <p:cNvPr id="240" name="Shape 240"/>
          <p:cNvCxnSpPr>
            <a:stCxn id="235" idx="2"/>
            <a:endCxn id="228" idx="0"/>
          </p:cNvCxnSpPr>
          <p:nvPr/>
        </p:nvCxnSpPr>
        <p:spPr>
          <a:xfrm>
            <a:off x="5727050" y="3642175"/>
            <a:ext cx="1550700" cy="276000"/>
          </a:xfrm>
          <a:prstGeom prst="straightConnector1">
            <a:avLst/>
          </a:prstGeom>
          <a:noFill/>
          <a:ln cap="flat" cmpd="sng" w="9525">
            <a:solidFill>
              <a:srgbClr val="000000"/>
            </a:solidFill>
            <a:prstDash val="solid"/>
            <a:round/>
            <a:headEnd len="lg" w="lg" type="none"/>
            <a:tailEnd len="lg" w="lg" type="triangle"/>
          </a:ln>
        </p:spPr>
      </p:cxnSp>
      <p:cxnSp>
        <p:nvCxnSpPr>
          <p:cNvPr id="241" name="Shape 241"/>
          <p:cNvCxnSpPr>
            <a:endCxn id="202" idx="0"/>
          </p:cNvCxnSpPr>
          <p:nvPr/>
        </p:nvCxnSpPr>
        <p:spPr>
          <a:xfrm>
            <a:off x="3291600" y="3002150"/>
            <a:ext cx="0" cy="465900"/>
          </a:xfrm>
          <a:prstGeom prst="straightConnector1">
            <a:avLst/>
          </a:prstGeom>
          <a:noFill/>
          <a:ln cap="flat" cmpd="sng" w="9525">
            <a:solidFill>
              <a:srgbClr val="000000"/>
            </a:solidFill>
            <a:prstDash val="solid"/>
            <a:round/>
            <a:headEnd len="lg" w="lg" type="triangle"/>
            <a:tailEnd len="lg" w="lg" type="triangle"/>
          </a:ln>
        </p:spPr>
      </p:cxnSp>
      <p:cxnSp>
        <p:nvCxnSpPr>
          <p:cNvPr id="242" name="Shape 242"/>
          <p:cNvCxnSpPr>
            <a:stCxn id="201" idx="0"/>
            <a:endCxn id="197" idx="2"/>
          </p:cNvCxnSpPr>
          <p:nvPr/>
        </p:nvCxnSpPr>
        <p:spPr>
          <a:xfrm rot="10800000">
            <a:off x="2090500" y="3010850"/>
            <a:ext cx="0" cy="457200"/>
          </a:xfrm>
          <a:prstGeom prst="straightConnector1">
            <a:avLst/>
          </a:prstGeom>
          <a:noFill/>
          <a:ln cap="flat" cmpd="sng" w="9525">
            <a:solidFill>
              <a:srgbClr val="000000"/>
            </a:solidFill>
            <a:prstDash val="solid"/>
            <a:round/>
            <a:headEnd len="lg" w="lg" type="none"/>
            <a:tailEnd len="lg" w="lg" type="triangle"/>
          </a:ln>
        </p:spPr>
      </p:cxnSp>
      <p:cxnSp>
        <p:nvCxnSpPr>
          <p:cNvPr id="243" name="Shape 243"/>
          <p:cNvCxnSpPr>
            <a:stCxn id="200" idx="0"/>
          </p:cNvCxnSpPr>
          <p:nvPr/>
        </p:nvCxnSpPr>
        <p:spPr>
          <a:xfrm rot="10800000">
            <a:off x="890650" y="3002150"/>
            <a:ext cx="0" cy="465900"/>
          </a:xfrm>
          <a:prstGeom prst="straightConnector1">
            <a:avLst/>
          </a:prstGeom>
          <a:noFill/>
          <a:ln cap="flat" cmpd="sng" w="9525">
            <a:solidFill>
              <a:srgbClr val="000000"/>
            </a:solidFill>
            <a:prstDash val="solid"/>
            <a:round/>
            <a:headEnd len="lg" w="lg" type="none"/>
            <a:tailEnd len="lg" w="lg" type="triangle"/>
          </a:ln>
        </p:spPr>
      </p:cxnSp>
      <p:cxnSp>
        <p:nvCxnSpPr>
          <p:cNvPr id="244" name="Shape 244"/>
          <p:cNvCxnSpPr>
            <a:stCxn id="197" idx="3"/>
            <a:endCxn id="213" idx="1"/>
          </p:cNvCxnSpPr>
          <p:nvPr/>
        </p:nvCxnSpPr>
        <p:spPr>
          <a:xfrm flipH="1" rot="10800000">
            <a:off x="3721600" y="1523600"/>
            <a:ext cx="1646100" cy="892500"/>
          </a:xfrm>
          <a:prstGeom prst="curvedConnector3">
            <a:avLst>
              <a:gd fmla="val 50000" name="adj1"/>
            </a:avLst>
          </a:prstGeom>
          <a:noFill/>
          <a:ln cap="flat" cmpd="sng" w="9525">
            <a:solidFill>
              <a:srgbClr val="000000"/>
            </a:solidFill>
            <a:prstDash val="solid"/>
            <a:round/>
            <a:headEnd len="lg" w="lg" type="triangle"/>
            <a:tailEnd len="lg" w="lg" type="triangle"/>
          </a:ln>
        </p:spPr>
      </p:cxnSp>
      <p:cxnSp>
        <p:nvCxnSpPr>
          <p:cNvPr id="245" name="Shape 245"/>
          <p:cNvCxnSpPr>
            <a:stCxn id="197" idx="3"/>
            <a:endCxn id="235" idx="1"/>
          </p:cNvCxnSpPr>
          <p:nvPr/>
        </p:nvCxnSpPr>
        <p:spPr>
          <a:xfrm>
            <a:off x="3721600" y="2416100"/>
            <a:ext cx="1663200" cy="1097100"/>
          </a:xfrm>
          <a:prstGeom prst="curvedConnector3">
            <a:avLst>
              <a:gd fmla="val 50003" name="adj1"/>
            </a:avLst>
          </a:prstGeom>
          <a:noFill/>
          <a:ln cap="flat" cmpd="sng" w="9525">
            <a:solidFill>
              <a:srgbClr val="000000"/>
            </a:solidFill>
            <a:prstDash val="solid"/>
            <a:round/>
            <a:headEnd len="lg" w="lg" type="triangle"/>
            <a:tailEnd len="lg" w="lg" type="triangle"/>
          </a:ln>
        </p:spPr>
      </p:cxnSp>
      <p:sp>
        <p:nvSpPr>
          <p:cNvPr id="246" name="Shape 246"/>
          <p:cNvSpPr/>
          <p:nvPr/>
        </p:nvSpPr>
        <p:spPr>
          <a:xfrm>
            <a:off x="1824550" y="1699825"/>
            <a:ext cx="1759500" cy="341700"/>
          </a:xfrm>
          <a:prstGeom prst="rect">
            <a:avLst/>
          </a:prstGeom>
          <a:solidFill>
            <a:srgbClr val="F3F3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000"/>
              <a:t>Authentication</a:t>
            </a:r>
            <a:br>
              <a:rPr lang="en" sz="1000"/>
            </a:br>
            <a:r>
              <a:rPr lang="en" sz="1000"/>
              <a:t>Authorization</a:t>
            </a:r>
          </a:p>
        </p:txBody>
      </p:sp>
      <p:sp>
        <p:nvSpPr>
          <p:cNvPr id="247" name="Shape 247"/>
          <p:cNvSpPr/>
          <p:nvPr/>
        </p:nvSpPr>
        <p:spPr>
          <a:xfrm>
            <a:off x="1824550" y="712737"/>
            <a:ext cx="1759500" cy="258000"/>
          </a:xfrm>
          <a:prstGeom prst="rect">
            <a:avLst/>
          </a:prstGeom>
          <a:solidFill>
            <a:srgbClr val="F3F3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000"/>
              <a:t>Kubectl (CLI) </a:t>
            </a:r>
          </a:p>
        </p:txBody>
      </p:sp>
      <p:cxnSp>
        <p:nvCxnSpPr>
          <p:cNvPr id="248" name="Shape 248"/>
          <p:cNvCxnSpPr>
            <a:stCxn id="247" idx="2"/>
            <a:endCxn id="246" idx="0"/>
          </p:cNvCxnSpPr>
          <p:nvPr/>
        </p:nvCxnSpPr>
        <p:spPr>
          <a:xfrm>
            <a:off x="2704300" y="970737"/>
            <a:ext cx="0" cy="729000"/>
          </a:xfrm>
          <a:prstGeom prst="straightConnector1">
            <a:avLst/>
          </a:prstGeom>
          <a:noFill/>
          <a:ln cap="flat" cmpd="sng" w="9525">
            <a:solidFill>
              <a:srgbClr val="000000"/>
            </a:solidFill>
            <a:prstDash val="solid"/>
            <a:round/>
            <a:headEnd len="lg" w="lg" type="none"/>
            <a:tailEnd len="lg" w="lg" type="triangl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8" name="Shape 638"/>
        <p:cNvGrpSpPr/>
        <p:nvPr/>
      </p:nvGrpSpPr>
      <p:grpSpPr>
        <a:xfrm>
          <a:off x="0" y="0"/>
          <a:ext cx="0" cy="0"/>
          <a:chOff x="0" y="0"/>
          <a:chExt cx="0" cy="0"/>
        </a:xfrm>
      </p:grpSpPr>
      <p:sp>
        <p:nvSpPr>
          <p:cNvPr id="639" name="Shape 639"/>
          <p:cNvSpPr txBox="1"/>
          <p:nvPr>
            <p:ph type="ctrTitle"/>
          </p:nvPr>
        </p:nvSpPr>
        <p:spPr>
          <a:xfrm>
            <a:off x="682225" y="1805300"/>
            <a:ext cx="7825800" cy="1322100"/>
          </a:xfrm>
          <a:prstGeom prst="rect">
            <a:avLst/>
          </a:prstGeom>
        </p:spPr>
        <p:txBody>
          <a:bodyPr anchorCtr="0" anchor="ctr" bIns="91425" lIns="91425" rIns="91425" tIns="91425">
            <a:noAutofit/>
          </a:bodyPr>
          <a:lstStyle/>
          <a:p>
            <a:pPr lvl="0">
              <a:spcBef>
                <a:spcPts val="0"/>
              </a:spcBef>
              <a:buNone/>
            </a:pPr>
            <a:r>
              <a:rPr lang="en"/>
              <a:t>Appendix</a:t>
            </a:r>
          </a:p>
        </p:txBody>
      </p:sp>
      <p:sp>
        <p:nvSpPr>
          <p:cNvPr id="640" name="Shape 640"/>
          <p:cNvSpPr txBox="1"/>
          <p:nvPr>
            <p:ph idx="1" type="subTitle"/>
          </p:nvPr>
        </p:nvSpPr>
        <p:spPr>
          <a:xfrm>
            <a:off x="682225" y="3127350"/>
            <a:ext cx="7825800" cy="7848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4" name="Shape 644"/>
        <p:cNvGrpSpPr/>
        <p:nvPr/>
      </p:nvGrpSpPr>
      <p:grpSpPr>
        <a:xfrm>
          <a:off x="0" y="0"/>
          <a:ext cx="0" cy="0"/>
          <a:chOff x="0" y="0"/>
          <a:chExt cx="0" cy="0"/>
        </a:xfrm>
      </p:grpSpPr>
      <p:sp>
        <p:nvSpPr>
          <p:cNvPr id="645" name="Shape 645"/>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None/>
            </a:pPr>
            <a:r>
              <a:rPr lang="en"/>
              <a:t>Types of Kubernetes Workloads</a:t>
            </a:r>
          </a:p>
        </p:txBody>
      </p:sp>
      <p:sp>
        <p:nvSpPr>
          <p:cNvPr id="646" name="Shape 646"/>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228600" lvl="0" marL="457200" rtl="0">
              <a:spcBef>
                <a:spcPts val="0"/>
              </a:spcBef>
            </a:pPr>
            <a:r>
              <a:rPr lang="en"/>
              <a:t>Pods</a:t>
            </a:r>
          </a:p>
          <a:p>
            <a:pPr indent="-228600" lvl="0" marL="457200" rtl="0">
              <a:spcBef>
                <a:spcPts val="0"/>
              </a:spcBef>
            </a:pPr>
            <a:r>
              <a:rPr lang="en"/>
              <a:t>Replication Controllers</a:t>
            </a:r>
          </a:p>
          <a:p>
            <a:pPr indent="-228600" lvl="0" marL="457200" rtl="0">
              <a:spcBef>
                <a:spcPts val="0"/>
              </a:spcBef>
            </a:pPr>
            <a:r>
              <a:rPr lang="en"/>
              <a:t>Jobs</a:t>
            </a:r>
          </a:p>
          <a:p>
            <a:pPr indent="-228600" lvl="0" marL="457200" rtl="0">
              <a:spcBef>
                <a:spcPts val="0"/>
              </a:spcBef>
            </a:pPr>
            <a:r>
              <a:rPr lang="en"/>
              <a:t>Replica Sets</a:t>
            </a:r>
          </a:p>
          <a:p>
            <a:pPr indent="-228600" lvl="0" marL="457200" rtl="0">
              <a:spcBef>
                <a:spcPts val="0"/>
              </a:spcBef>
            </a:pPr>
            <a:r>
              <a:rPr lang="en"/>
              <a:t>Deployments</a:t>
            </a:r>
          </a:p>
          <a:p>
            <a:pPr indent="-228600" lvl="0" marL="457200">
              <a:spcBef>
                <a:spcPts val="0"/>
              </a:spcBef>
            </a:pPr>
            <a:r>
              <a:rPr lang="en"/>
              <a:t>Daemon Sets</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0" name="Shape 650"/>
        <p:cNvGrpSpPr/>
        <p:nvPr/>
      </p:nvGrpSpPr>
      <p:grpSpPr>
        <a:xfrm>
          <a:off x="0" y="0"/>
          <a:ext cx="0" cy="0"/>
          <a:chOff x="0" y="0"/>
          <a:chExt cx="0" cy="0"/>
        </a:xfrm>
      </p:grpSpPr>
      <p:sp>
        <p:nvSpPr>
          <p:cNvPr id="651" name="Shape 651"/>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Clr>
                <a:schemeClr val="dk1"/>
              </a:buClr>
              <a:buSzPct val="45833"/>
              <a:buFont typeface="Arial"/>
              <a:buNone/>
            </a:pPr>
            <a:r>
              <a:rPr lang="en"/>
              <a:t>Target Platforms for a Kubernetes Cluster</a:t>
            </a:r>
          </a:p>
        </p:txBody>
      </p:sp>
      <p:sp>
        <p:nvSpPr>
          <p:cNvPr id="652" name="Shape 652"/>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228600" lvl="0" marL="457200" rtl="0">
              <a:spcBef>
                <a:spcPts val="0"/>
              </a:spcBef>
            </a:pPr>
            <a:r>
              <a:rPr lang="en">
                <a:solidFill>
                  <a:schemeClr val="dk1"/>
                </a:solidFill>
              </a:rPr>
              <a:t>On-Premises</a:t>
            </a:r>
          </a:p>
          <a:p>
            <a:pPr indent="-228600" lvl="1" marL="914400" rtl="0">
              <a:spcBef>
                <a:spcPts val="0"/>
              </a:spcBef>
            </a:pPr>
            <a:r>
              <a:rPr lang="en"/>
              <a:t>Local machine</a:t>
            </a:r>
          </a:p>
          <a:p>
            <a:pPr indent="-228600" lvl="1" marL="914400" rtl="0">
              <a:spcBef>
                <a:spcPts val="0"/>
              </a:spcBef>
            </a:pPr>
            <a:r>
              <a:rPr lang="en"/>
              <a:t>VMs</a:t>
            </a:r>
          </a:p>
          <a:p>
            <a:pPr indent="-228600" lvl="1" marL="914400" rtl="0">
              <a:spcBef>
                <a:spcPts val="0"/>
              </a:spcBef>
            </a:pPr>
            <a:r>
              <a:rPr lang="en"/>
              <a:t>Bare metal</a:t>
            </a:r>
          </a:p>
          <a:p>
            <a:pPr indent="-228600" lvl="0" marL="457200" rtl="0">
              <a:spcBef>
                <a:spcPts val="0"/>
              </a:spcBef>
            </a:pPr>
            <a:r>
              <a:rPr lang="en"/>
              <a:t>Public cloud </a:t>
            </a:r>
          </a:p>
          <a:p>
            <a:pPr indent="-228600" lvl="1" marL="914400" rtl="0">
              <a:spcBef>
                <a:spcPts val="0"/>
              </a:spcBef>
            </a:pPr>
            <a:r>
              <a:rPr lang="en"/>
              <a:t>GCE / AWS / Azure / ...</a:t>
            </a:r>
          </a:p>
          <a:p>
            <a:pPr indent="-228600" lvl="0" marL="457200" rtl="0">
              <a:spcBef>
                <a:spcPts val="0"/>
              </a:spcBef>
            </a:pPr>
            <a:r>
              <a:rPr lang="en"/>
              <a:t>Hosted</a:t>
            </a:r>
          </a:p>
          <a:p>
            <a:pPr indent="-228600" lvl="1" marL="914400" rtl="0">
              <a:spcBef>
                <a:spcPts val="0"/>
              </a:spcBef>
            </a:pPr>
            <a:r>
              <a:rPr lang="en"/>
              <a:t>Google Container Engine (GKE) offers managed Kubernetes clusters</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6" name="Shape 656"/>
        <p:cNvGrpSpPr/>
        <p:nvPr/>
      </p:nvGrpSpPr>
      <p:grpSpPr>
        <a:xfrm>
          <a:off x="0" y="0"/>
          <a:ext cx="0" cy="0"/>
          <a:chOff x="0" y="0"/>
          <a:chExt cx="0" cy="0"/>
        </a:xfrm>
      </p:grpSpPr>
      <p:sp>
        <p:nvSpPr>
          <p:cNvPr id="657" name="Shape 657"/>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None/>
            </a:pPr>
            <a:r>
              <a:rPr lang="en"/>
              <a:t>Kubernetes Cluster on a Local Machine</a:t>
            </a:r>
          </a:p>
        </p:txBody>
      </p:sp>
      <p:sp>
        <p:nvSpPr>
          <p:cNvPr id="658" name="Shape 658"/>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381000" lvl="0" marL="457200" marR="0" rtl="0" algn="l">
              <a:lnSpc>
                <a:spcPct val="100000"/>
              </a:lnSpc>
              <a:spcBef>
                <a:spcPts val="600"/>
              </a:spcBef>
              <a:spcAft>
                <a:spcPts val="600"/>
              </a:spcAft>
              <a:buClr>
                <a:srgbClr val="D42F1A"/>
              </a:buClr>
              <a:buSzPct val="100000"/>
              <a:buFont typeface="PT Sans"/>
            </a:pPr>
            <a:r>
              <a:rPr lang="en"/>
              <a:t>Minikube 	(recommended)</a:t>
            </a:r>
          </a:p>
          <a:p>
            <a:pPr indent="-228600" lvl="0" marL="457200" rtl="0">
              <a:spcBef>
                <a:spcPts val="0"/>
              </a:spcBef>
            </a:pPr>
            <a:r>
              <a:rPr lang="en"/>
              <a:t>Docker		(superseded by Minikube)</a:t>
            </a:r>
          </a:p>
          <a:p>
            <a:pPr indent="-228600" lvl="0" marL="457200" rtl="0">
              <a:spcBef>
                <a:spcPts val="0"/>
              </a:spcBef>
            </a:pPr>
            <a:r>
              <a:rPr lang="en"/>
              <a:t>No VM		(Linux only, superseded by Minikube)</a:t>
            </a:r>
          </a:p>
          <a:p>
            <a:pPr indent="-228600" lvl="0" marL="457200" rtl="0">
              <a:spcBef>
                <a:spcPts val="0"/>
              </a:spcBef>
            </a:pPr>
            <a:r>
              <a:rPr lang="en"/>
              <a:t>Vagrant	(superseded by Minikube)</a:t>
            </a:r>
          </a:p>
          <a:p>
            <a:pPr lv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 name="Shape 252"/>
        <p:cNvGrpSpPr/>
        <p:nvPr/>
      </p:nvGrpSpPr>
      <p:grpSpPr>
        <a:xfrm>
          <a:off x="0" y="0"/>
          <a:ext cx="0" cy="0"/>
          <a:chOff x="0" y="0"/>
          <a:chExt cx="0" cy="0"/>
        </a:xfrm>
      </p:grpSpPr>
      <p:sp>
        <p:nvSpPr>
          <p:cNvPr id="253" name="Shape 253"/>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None/>
            </a:pPr>
            <a:r>
              <a:rPr lang="en"/>
              <a:t>Kubernetes Web UI (Dashboard)</a:t>
            </a:r>
          </a:p>
        </p:txBody>
      </p:sp>
      <p:sp>
        <p:nvSpPr>
          <p:cNvPr id="254" name="Shape 254"/>
          <p:cNvSpPr txBox="1"/>
          <p:nvPr>
            <p:ph idx="1" type="body"/>
          </p:nvPr>
        </p:nvSpPr>
        <p:spPr>
          <a:xfrm>
            <a:off x="457200" y="1200150"/>
            <a:ext cx="4893000" cy="3725700"/>
          </a:xfrm>
          <a:prstGeom prst="rect">
            <a:avLst/>
          </a:prstGeom>
        </p:spPr>
        <p:txBody>
          <a:bodyPr anchorCtr="0" anchor="t" bIns="91425" lIns="91425" rIns="91425" tIns="91425">
            <a:noAutofit/>
          </a:bodyPr>
          <a:lstStyle/>
          <a:p>
            <a:pPr indent="-228600" lvl="0" marL="457200" rtl="0">
              <a:spcBef>
                <a:spcPts val="0"/>
              </a:spcBef>
            </a:pPr>
            <a:r>
              <a:rPr lang="en"/>
              <a:t>Runs on the Master Node</a:t>
            </a:r>
          </a:p>
          <a:p>
            <a:pPr indent="-228600" lvl="0" marL="457200" rtl="0">
              <a:spcBef>
                <a:spcPts val="0"/>
              </a:spcBef>
            </a:pPr>
            <a:r>
              <a:rPr lang="en"/>
              <a:t>Allows to</a:t>
            </a:r>
          </a:p>
          <a:p>
            <a:pPr indent="-228600" lvl="1" marL="914400" rtl="0">
              <a:spcBef>
                <a:spcPts val="0"/>
              </a:spcBef>
            </a:pPr>
            <a:r>
              <a:rPr lang="en"/>
              <a:t>get an overview of applications running on the cluster</a:t>
            </a:r>
          </a:p>
          <a:p>
            <a:pPr indent="-228600" lvl="1" marL="914400" rtl="0">
              <a:spcBef>
                <a:spcPts val="0"/>
              </a:spcBef>
            </a:pPr>
            <a:r>
              <a:rPr lang="en"/>
              <a:t>deploy containerized applications to a Kubernetes cluster</a:t>
            </a:r>
          </a:p>
          <a:p>
            <a:pPr indent="-228600" lvl="1" marL="914400" rtl="0">
              <a:spcBef>
                <a:spcPts val="0"/>
              </a:spcBef>
            </a:pPr>
            <a:r>
              <a:rPr lang="en"/>
              <a:t>troubleshoot  containerized applications</a:t>
            </a:r>
          </a:p>
          <a:p>
            <a:pPr indent="-228600" lvl="1" marL="914400" rtl="0">
              <a:spcBef>
                <a:spcPts val="0"/>
              </a:spcBef>
            </a:pPr>
            <a:r>
              <a:rPr lang="en"/>
              <a:t>manage the cluster and its resources itself</a:t>
            </a:r>
          </a:p>
          <a:p>
            <a:pPr indent="0" lvl="0" marL="0" rtl="0">
              <a:spcBef>
                <a:spcPts val="0"/>
              </a:spcBef>
              <a:buNone/>
            </a:pPr>
            <a:r>
              <a:t/>
            </a:r>
            <a:endParaRPr/>
          </a:p>
          <a:p>
            <a:pPr lvl="0" marR="0" rtl="0" algn="l">
              <a:lnSpc>
                <a:spcPct val="100000"/>
              </a:lnSpc>
              <a:spcBef>
                <a:spcPts val="600"/>
              </a:spcBef>
              <a:spcAft>
                <a:spcPts val="600"/>
              </a:spcAft>
              <a:buNone/>
            </a:pPr>
            <a:r>
              <a:t/>
            </a:r>
            <a:endParaRPr/>
          </a:p>
        </p:txBody>
      </p:sp>
      <p:pic>
        <p:nvPicPr>
          <p:cNvPr id="255" name="Shape 255"/>
          <p:cNvPicPr preferRelativeResize="0"/>
          <p:nvPr/>
        </p:nvPicPr>
        <p:blipFill>
          <a:blip r:embed="rId3">
            <a:alphaModFix/>
          </a:blip>
          <a:stretch>
            <a:fillRect/>
          </a:stretch>
        </p:blipFill>
        <p:spPr>
          <a:xfrm>
            <a:off x="5433925" y="1439687"/>
            <a:ext cx="3337601" cy="22641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 name="Shape 259"/>
        <p:cNvGrpSpPr/>
        <p:nvPr/>
      </p:nvGrpSpPr>
      <p:grpSpPr>
        <a:xfrm>
          <a:off x="0" y="0"/>
          <a:ext cx="0" cy="0"/>
          <a:chOff x="0" y="0"/>
          <a:chExt cx="0" cy="0"/>
        </a:xfrm>
      </p:grpSpPr>
      <p:sp>
        <p:nvSpPr>
          <p:cNvPr id="260" name="Shape 260"/>
          <p:cNvSpPr txBox="1"/>
          <p:nvPr>
            <p:ph type="title"/>
          </p:nvPr>
        </p:nvSpPr>
        <p:spPr>
          <a:xfrm>
            <a:off x="80275" y="0"/>
            <a:ext cx="8039700" cy="949800"/>
          </a:xfrm>
          <a:prstGeom prst="rect">
            <a:avLst/>
          </a:prstGeom>
        </p:spPr>
        <p:txBody>
          <a:bodyPr anchorCtr="0" anchor="ctr" bIns="91425" lIns="91425" rIns="91425" tIns="91425">
            <a:noAutofit/>
          </a:bodyPr>
          <a:lstStyle/>
          <a:p>
            <a:pPr lvl="0" rtl="0">
              <a:spcBef>
                <a:spcPts val="0"/>
              </a:spcBef>
              <a:buNone/>
            </a:pPr>
            <a:r>
              <a:rPr lang="en"/>
              <a:t>Kubernetes CLI (kubectl)</a:t>
            </a:r>
          </a:p>
        </p:txBody>
      </p:sp>
      <p:sp>
        <p:nvSpPr>
          <p:cNvPr id="261" name="Shape 261"/>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228600" lvl="0" marL="457200" rtl="0">
              <a:spcBef>
                <a:spcPts val="0"/>
              </a:spcBef>
            </a:pPr>
            <a:r>
              <a:rPr lang="en"/>
              <a:t>Can be installed on any machine able to access the API server</a:t>
            </a:r>
          </a:p>
          <a:p>
            <a:pPr indent="-228600" lvl="0" marL="457200" rtl="0">
              <a:spcBef>
                <a:spcPts val="0"/>
              </a:spcBef>
            </a:pPr>
            <a:r>
              <a:rPr lang="en"/>
              <a:t>Can be used to manage several Kubernetes clusters</a:t>
            </a:r>
          </a:p>
          <a:p>
            <a:pPr indent="0" lvl="0" marL="457200" rtl="0">
              <a:lnSpc>
                <a:spcPct val="115000"/>
              </a:lnSpc>
              <a:spcBef>
                <a:spcPts val="0"/>
              </a:spcBef>
              <a:spcAft>
                <a:spcPts val="0"/>
              </a:spcAft>
              <a:buNone/>
            </a:pPr>
            <a:r>
              <a:t/>
            </a:r>
            <a:endParaRPr sz="1800">
              <a:solidFill>
                <a:schemeClr val="dk1"/>
              </a:solidFill>
              <a:latin typeface="Roboto Mono"/>
              <a:ea typeface="Roboto Mono"/>
              <a:cs typeface="Roboto Mono"/>
              <a:sym typeface="Roboto Mono"/>
            </a:endParaRPr>
          </a:p>
          <a:p>
            <a:pPr indent="0" lvl="0" marL="457200">
              <a:lnSpc>
                <a:spcPct val="115000"/>
              </a:lnSpc>
              <a:spcBef>
                <a:spcPts val="0"/>
              </a:spcBef>
              <a:spcAft>
                <a:spcPts val="0"/>
              </a:spcAft>
              <a:buNone/>
            </a:pPr>
            <a:r>
              <a:rPr lang="en" sz="1800">
                <a:solidFill>
                  <a:srgbClr val="1155CC"/>
                </a:solidFill>
                <a:latin typeface="Consolas"/>
                <a:ea typeface="Consolas"/>
                <a:cs typeface="Consolas"/>
                <a:sym typeface="Consolas"/>
              </a:rPr>
              <a:t>$ kubectl run echoserver \</a:t>
            </a:r>
          </a:p>
          <a:p>
            <a:pPr indent="0" lvl="0" marL="457200">
              <a:lnSpc>
                <a:spcPct val="115000"/>
              </a:lnSpc>
              <a:spcBef>
                <a:spcPts val="0"/>
              </a:spcBef>
              <a:spcAft>
                <a:spcPts val="0"/>
              </a:spcAft>
              <a:buNone/>
            </a:pPr>
            <a:r>
              <a:rPr lang="en" sz="1800">
                <a:solidFill>
                  <a:srgbClr val="1155CC"/>
                </a:solidFill>
                <a:latin typeface="Consolas"/>
                <a:ea typeface="Consolas"/>
                <a:cs typeface="Consolas"/>
                <a:sym typeface="Consolas"/>
              </a:rPr>
              <a:t>--image=gcr.io/google_containers/echoserver:1.4 \</a:t>
            </a:r>
          </a:p>
          <a:p>
            <a:pPr indent="0" lvl="0" marL="457200">
              <a:lnSpc>
                <a:spcPct val="115000"/>
              </a:lnSpc>
              <a:spcBef>
                <a:spcPts val="0"/>
              </a:spcBef>
              <a:spcAft>
                <a:spcPts val="0"/>
              </a:spcAft>
              <a:buNone/>
            </a:pPr>
            <a:r>
              <a:rPr lang="en" sz="1800">
                <a:solidFill>
                  <a:srgbClr val="1155CC"/>
                </a:solidFill>
                <a:latin typeface="Consolas"/>
                <a:ea typeface="Consolas"/>
                <a:cs typeface="Consolas"/>
                <a:sym typeface="Consolas"/>
              </a:rPr>
              <a:t>--port=8080</a:t>
            </a:r>
          </a:p>
          <a:p>
            <a:pPr indent="0" lvl="0" marL="457200" rtl="0">
              <a:lnSpc>
                <a:spcPct val="115000"/>
              </a:lnSpc>
              <a:spcBef>
                <a:spcPts val="0"/>
              </a:spcBef>
              <a:spcAft>
                <a:spcPts val="0"/>
              </a:spcAft>
              <a:buNone/>
            </a:pPr>
            <a:r>
              <a:rPr lang="en" sz="1800">
                <a:solidFill>
                  <a:srgbClr val="1155CC"/>
                </a:solidFill>
                <a:latin typeface="Consolas"/>
                <a:ea typeface="Consolas"/>
                <a:cs typeface="Consolas"/>
                <a:sym typeface="Consolas"/>
              </a:rPr>
              <a:t>deployment "echoserver" created</a:t>
            </a:r>
          </a:p>
          <a:p>
            <a:pPr lvl="0" rt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sp>
        <p:nvSpPr>
          <p:cNvPr id="266" name="Shape 266"/>
          <p:cNvSpPr txBox="1"/>
          <p:nvPr>
            <p:ph type="title"/>
          </p:nvPr>
        </p:nvSpPr>
        <p:spPr>
          <a:xfrm>
            <a:off x="80275" y="0"/>
            <a:ext cx="8039700" cy="949800"/>
          </a:xfrm>
          <a:prstGeom prst="rect">
            <a:avLst/>
          </a:prstGeom>
        </p:spPr>
        <p:txBody>
          <a:bodyPr anchorCtr="0" anchor="ctr" bIns="91425" lIns="91425" rIns="91425" tIns="91425">
            <a:noAutofit/>
          </a:bodyPr>
          <a:lstStyle/>
          <a:p>
            <a:pPr lvl="0">
              <a:spcBef>
                <a:spcPts val="0"/>
              </a:spcBef>
              <a:buNone/>
            </a:pPr>
            <a:r>
              <a:rPr lang="en"/>
              <a:t>Pod</a:t>
            </a:r>
          </a:p>
        </p:txBody>
      </p:sp>
      <p:sp>
        <p:nvSpPr>
          <p:cNvPr id="267" name="Shape 267"/>
          <p:cNvSpPr txBox="1"/>
          <p:nvPr>
            <p:ph idx="1" type="body"/>
          </p:nvPr>
        </p:nvSpPr>
        <p:spPr>
          <a:xfrm>
            <a:off x="457200" y="1200150"/>
            <a:ext cx="8229600" cy="3725700"/>
          </a:xfrm>
          <a:prstGeom prst="rect">
            <a:avLst/>
          </a:prstGeom>
        </p:spPr>
        <p:txBody>
          <a:bodyPr anchorCtr="0" anchor="t" bIns="91425" lIns="91425" rIns="91425" tIns="91425">
            <a:noAutofit/>
          </a:bodyPr>
          <a:lstStyle/>
          <a:p>
            <a:pPr indent="-228600" lvl="0" marL="457200" rtl="0">
              <a:spcBef>
                <a:spcPts val="0"/>
              </a:spcBef>
            </a:pPr>
            <a:r>
              <a:rPr lang="en"/>
              <a:t>Logical group of one or more containers</a:t>
            </a:r>
          </a:p>
          <a:p>
            <a:pPr indent="-228600" lvl="1" marL="914400" rtl="0">
              <a:spcBef>
                <a:spcPts val="0"/>
              </a:spcBef>
            </a:pPr>
            <a:r>
              <a:rPr lang="en"/>
              <a:t>Shared storage for the containers</a:t>
            </a:r>
          </a:p>
          <a:p>
            <a:pPr indent="-228600" lvl="1" marL="914400" rtl="0">
              <a:spcBef>
                <a:spcPts val="0"/>
              </a:spcBef>
            </a:pPr>
            <a:r>
              <a:rPr lang="en"/>
              <a:t>Options about how to run the containers</a:t>
            </a:r>
          </a:p>
          <a:p>
            <a:pPr indent="-228600" lvl="0" marL="457200" rtl="0">
              <a:spcBef>
                <a:spcPts val="0"/>
              </a:spcBef>
            </a:pPr>
            <a:r>
              <a:rPr lang="en"/>
              <a:t>Smallest deployable unit that can be managed</a:t>
            </a:r>
          </a:p>
          <a:p>
            <a:pPr indent="-228600" lvl="1" marL="914400" rtl="0">
              <a:spcBef>
                <a:spcPts val="0"/>
              </a:spcBef>
            </a:pPr>
            <a:r>
              <a:rPr lang="en"/>
              <a:t>Containers in the pod run on the same host</a:t>
            </a:r>
          </a:p>
          <a:p>
            <a:pPr indent="-228600" lvl="1" marL="914400" rtl="0">
              <a:spcBef>
                <a:spcPts val="0"/>
              </a:spcBef>
            </a:pPr>
            <a:r>
              <a:rPr lang="en"/>
              <a:t>Represents "logical host"</a:t>
            </a:r>
          </a:p>
          <a:p>
            <a:pPr indent="-228600" lvl="0" marL="457200" rtl="0">
              <a:spcBef>
                <a:spcPts val="0"/>
              </a:spcBef>
            </a:pPr>
            <a:r>
              <a:rPr lang="en"/>
              <a:t>A pod definition is a declaration of a desired state</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